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357" r:id="rId5"/>
    <p:sldId id="323" r:id="rId6"/>
    <p:sldId id="128875" r:id="rId7"/>
    <p:sldId id="128870" r:id="rId8"/>
    <p:sldId id="128871" r:id="rId9"/>
    <p:sldId id="128872" r:id="rId10"/>
    <p:sldId id="128874" r:id="rId11"/>
    <p:sldId id="128868" r:id="rId12"/>
    <p:sldId id="128867" r:id="rId13"/>
    <p:sldId id="271" r:id="rId14"/>
    <p:sldId id="128869" r:id="rId15"/>
    <p:sldId id="128637" r:id="rId16"/>
    <p:sldId id="128713" r:id="rId17"/>
    <p:sldId id="258" r:id="rId18"/>
    <p:sldId id="128873" r:id="rId19"/>
    <p:sldId id="128849" r:id="rId20"/>
    <p:sldId id="128810" r:id="rId21"/>
    <p:sldId id="1287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D8D79-0AEF-41B0-81CA-D9EA974E98A3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73160-899F-49E7-ABCB-E9E6B0B0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3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45370-9C76-4D1C-9319-8ACF07628D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3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45370-9C76-4D1C-9319-8ACF07628DB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0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409F-176F-5C63-F1F5-D4384673C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144D0-2C82-717C-6C2B-97AAD322B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7A633-7645-4D50-E722-A72C2399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223C7-45D5-5DC2-1055-EFC9375D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A5523-5858-FA8F-EA0F-0624537A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7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2D6E-B6E8-D42D-1C60-5CAA26E5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F4BA1-11A1-AF7E-A9ED-545F07BEA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A7C9C-F228-2D9C-992F-77E2379E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69EAC-EE38-022A-CA8C-8D917828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4A8E-FF4C-6E93-319F-7E7842C3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4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77C60B-FD92-FA93-8F5D-BD3241B63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E8E33-9D02-31B4-AE85-2D3FD948C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1547E-4CFD-7E7E-207B-AD7BE636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B1666-13C7-6CA6-A957-E26B055B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A955E-DAF3-1F44-8D1F-76D1FF20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52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double de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7C4F-B92E-1E2D-D640-6453A375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EE1D6-E875-BC73-C0F1-ACBBEB43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01/28/2025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4571B-68EF-9D7B-0A35-F71996C8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06B6A-CB89-EBFF-94F3-3663DAF5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DA7FF6-8C19-BA4D-02FE-C99E3C5CBD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325"/>
            <a:ext cx="5156200" cy="4398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01FD0F-07FA-89FA-36B2-E925D11193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7600" y="1828800"/>
            <a:ext cx="5156200" cy="4398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639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01/28/2025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4567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3D99-27C5-E2A0-2A3F-410F52DD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7E629-6FB8-D1C4-A8DE-A8894DABC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A9B61-1212-A40E-FC8C-CDE9C2AE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E0D2-ECF5-792B-0E94-E3DFD20F3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F7D5D-A972-E21F-552A-0E1DED75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9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F15C-5D9A-B622-1481-3592E731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F2DBA-FE27-5F5E-8D49-49A2A66DD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18078-50C1-2F76-48C0-9182B705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E436-D554-C237-E5FE-8EEE7CC0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D02D6-FB69-A36E-2536-050622F8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1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CF5C-D28C-C14D-3269-FFBFA3D0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1C159-F095-29BE-003E-DFFF33041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29EA4-7B1E-025F-7196-90B7E4C42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3E048-04BB-53A1-3DDF-087EF429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0F529-51B4-722D-46DA-CF261188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3B80D-397B-068A-00B6-E0913318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4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3C31-C7B8-AB27-C8B8-EAC72D11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83B19-4266-74A6-02DB-A3FF10D70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7561B-170E-3888-9C9E-A6137D30F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5B7A-DC0A-A896-6545-4F963850E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2BBB6-FD7E-1C20-7B52-CED6D8169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A5A09-07E4-053D-F622-A265D3CE5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D26C9-0241-CBC9-D8DF-0F6AA338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68962-F249-47E6-19AA-02EBF9D6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64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303E-3D04-4035-A139-C0E1F679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C7F34-93E9-FCBA-6D75-21041238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35B6B-34D7-9370-8962-EDC60E7A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B6641-1B21-7A4B-D79A-15F39792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1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F8643-D535-D060-EAAF-BAFB9C163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2DF17-CC6D-9461-CDDD-6F3E5EF7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EC60C-027D-ED9A-0BD3-A19050A0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7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612F-34E8-4DA6-4307-18ED622C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CA75C-6301-C45D-0C7E-4D585F6D9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9059E-289A-1127-7844-BA316098B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2B64B-369B-9CA9-FC5A-9E5B8760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C87A8-C69B-FDEB-CA1F-F849E07C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EBC0F-6C99-790A-8387-0735E172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6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A406-4D3C-F63C-1BCE-74A7ABC86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20E1E-3BEA-BBD4-716E-B02339BF9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8F48-5280-2EF8-7592-C5971E5E5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F13D0-14CA-3931-FDF3-6383ACF5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723CF-08CB-ADFE-5483-5E672BFF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F6179-D426-CE44-C194-E302FEB9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4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334EC2-9016-D17C-9BDE-C0F0A116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8867B-5296-E177-83CC-B4E68F9DF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808DC-D2F5-0A00-6872-58E926B14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43ABAC-AD75-4F58-99B7-583A41711138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98268-12B5-6799-0C0C-40E14AD91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4801-E548-9FF0-9DCD-8BA700E79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D6A3F-6D76-42BE-9FF0-93EDE0A00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4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a city&#10;&#10;Description automatically generated">
            <a:extLst>
              <a:ext uri="{FF2B5EF4-FFF2-40B4-BE49-F238E27FC236}">
                <a16:creationId xmlns:a16="http://schemas.microsoft.com/office/drawing/2014/main" id="{8E7E9E54-AB81-77E7-CAB7-6EBF05AD5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10301" b="6329"/>
          <a:stretch/>
        </p:blipFill>
        <p:spPr>
          <a:xfrm>
            <a:off x="0" y="-74066"/>
            <a:ext cx="12236516" cy="6932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D6855A-97CE-3C42-4234-1FEA5ECDD893}"/>
              </a:ext>
            </a:extLst>
          </p:cNvPr>
          <p:cNvSpPr/>
          <p:nvPr/>
        </p:nvSpPr>
        <p:spPr>
          <a:xfrm>
            <a:off x="0" y="-126459"/>
            <a:ext cx="12211280" cy="6864588"/>
          </a:xfrm>
          <a:prstGeom prst="rect">
            <a:avLst/>
          </a:prstGeom>
          <a:solidFill>
            <a:schemeClr val="tx1">
              <a:lumMod val="95000"/>
              <a:lumOff val="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91083-9474-4686-B981-65AEB3BEA3B8}"/>
              </a:ext>
            </a:extLst>
          </p:cNvPr>
          <p:cNvSpPr txBox="1"/>
          <p:nvPr/>
        </p:nvSpPr>
        <p:spPr>
          <a:xfrm>
            <a:off x="1122009" y="3511054"/>
            <a:ext cx="897303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BdCn BT" panose="020B0706020204020204" pitchFamily="34" charset="0"/>
              </a:rPr>
              <a:t>HIGH SCHOOL CAMPUS PLANNING PROJECT</a:t>
            </a:r>
          </a:p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Futura BdCn BT" panose="020B0706020204020204" pitchFamily="34" charset="0"/>
              </a:rPr>
              <a:t>Schematic Design Update Presentation</a:t>
            </a:r>
          </a:p>
          <a:p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Futura BdCn BT" panose="020B0706020204020204" pitchFamily="34" charset="0"/>
            </a:endParaRPr>
          </a:p>
          <a:p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Futura BdCn BT" panose="020B0706020204020204" pitchFamily="34" charset="0"/>
            </a:endParaRPr>
          </a:p>
          <a:p>
            <a:endParaRPr lang="en-US" sz="1000" dirty="0">
              <a:solidFill>
                <a:srgbClr val="E3A735"/>
              </a:solidFill>
              <a:latin typeface="Futura BdCn BT" panose="020B0706020204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Futura BdCn BT" panose="020B0706020204020204" pitchFamily="34" charset="0"/>
              </a:rPr>
              <a:t>28 JANUARY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C2CC0-4A77-4AC2-AD25-C1A860DC0DCE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7E414-4A7D-432E-ACD2-70A856370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7" y="5976393"/>
            <a:ext cx="2834685" cy="21342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EE1C15-8141-4658-A55A-C0CDE7A3912C}"/>
              </a:ext>
            </a:extLst>
          </p:cNvPr>
          <p:cNvCxnSpPr>
            <a:cxnSpLocks/>
          </p:cNvCxnSpPr>
          <p:nvPr/>
        </p:nvCxnSpPr>
        <p:spPr>
          <a:xfrm>
            <a:off x="1241946" y="3417942"/>
            <a:ext cx="10379447" cy="110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4" descr="two color mark">
            <a:extLst>
              <a:ext uri="{FF2B5EF4-FFF2-40B4-BE49-F238E27FC236}">
                <a16:creationId xmlns:a16="http://schemas.microsoft.com/office/drawing/2014/main" id="{5A6860E5-2C54-FD3D-A33D-475B2FB73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6" descr="Penn State Harrisburg">
            <a:extLst>
              <a:ext uri="{FF2B5EF4-FFF2-40B4-BE49-F238E27FC236}">
                <a16:creationId xmlns:a16="http://schemas.microsoft.com/office/drawing/2014/main" id="{62143F26-46C0-B9FB-3FD8-95EFAD8A6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FAAC2-10DB-0879-8CB1-25F037849B5B}"/>
              </a:ext>
            </a:extLst>
          </p:cNvPr>
          <p:cNvSpPr txBox="1"/>
          <p:nvPr/>
        </p:nvSpPr>
        <p:spPr>
          <a:xfrm>
            <a:off x="1122009" y="1461128"/>
            <a:ext cx="951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utura BdCn BT" panose="020B0706020204020204" pitchFamily="34" charset="0"/>
                <a:cs typeface="Arial" panose="020B0604020202020204" pitchFamily="34" charset="0"/>
              </a:rPr>
              <a:t>METHACTON</a:t>
            </a:r>
          </a:p>
          <a:p>
            <a:r>
              <a:rPr lang="en-US" sz="6000" dirty="0">
                <a:solidFill>
                  <a:schemeClr val="bg1"/>
                </a:solidFill>
                <a:latin typeface="Futura BdCn BT" panose="020B0706020204020204" pitchFamily="34" charset="0"/>
                <a:cs typeface="Arial" panose="020B0604020202020204" pitchFamily="34" charset="0"/>
              </a:rPr>
              <a:t>SCHOOL DISTRICT</a:t>
            </a:r>
          </a:p>
        </p:txBody>
      </p:sp>
      <p:pic>
        <p:nvPicPr>
          <p:cNvPr id="1028" name="Picture 4" descr="Community / Letter from the Superintendent - August 28, 2020">
            <a:extLst>
              <a:ext uri="{FF2B5EF4-FFF2-40B4-BE49-F238E27FC236}">
                <a16:creationId xmlns:a16="http://schemas.microsoft.com/office/drawing/2014/main" id="{E8DDD1C0-46A8-72EA-9FEE-4FFDF5F7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27" y="1643179"/>
            <a:ext cx="2204535" cy="164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B195EB-7D20-9750-844A-CC5AFD62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57" y="5707115"/>
            <a:ext cx="1320498" cy="7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BdCn BT" panose="020B0706020204020204" pitchFamily="34" charset="0"/>
              </a:rPr>
              <a:t>Other Opportunities for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5306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US" sz="2400" dirty="0">
                <a:latin typeface="Futura Lt BT" panose="020B0402020204020303" pitchFamily="34" charset="0"/>
              </a:rPr>
              <a:t>Land Development Approval Process – Township Planning and Supervisors meetings</a:t>
            </a:r>
          </a:p>
          <a:p>
            <a:pPr lvl="0"/>
            <a:r>
              <a:rPr lang="en-US" sz="2400" dirty="0">
                <a:latin typeface="Futura Lt BT" panose="020B0402020204020303" pitchFamily="34" charset="0"/>
              </a:rPr>
              <a:t>County Conservation District (NPDES) approvals</a:t>
            </a:r>
          </a:p>
          <a:p>
            <a:pPr lvl="0"/>
            <a:r>
              <a:rPr lang="en-US" sz="2400" dirty="0">
                <a:latin typeface="Futura Lt BT" panose="020B0402020204020303" pitchFamily="34" charset="0"/>
              </a:rPr>
              <a:t>Teacher meetings for space design</a:t>
            </a:r>
          </a:p>
          <a:p>
            <a:pPr lvl="0"/>
            <a:r>
              <a:rPr lang="en-US" sz="2400" dirty="0">
                <a:latin typeface="Futura Lt BT" panose="020B0402020204020303" pitchFamily="34" charset="0"/>
              </a:rPr>
              <a:t>Student input sessions</a:t>
            </a:r>
          </a:p>
          <a:p>
            <a:pPr lvl="0"/>
            <a:r>
              <a:rPr lang="en-US" sz="2400" dirty="0">
                <a:latin typeface="Futura Lt BT" panose="020B0402020204020303" pitchFamily="34" charset="0"/>
              </a:rPr>
              <a:t>Parent / Community presentations of project progress</a:t>
            </a:r>
          </a:p>
          <a:p>
            <a:pPr lvl="0"/>
            <a:r>
              <a:rPr lang="en-US" sz="2400" dirty="0">
                <a:latin typeface="Futura Lt BT" panose="020B0402020204020303" pitchFamily="34" charset="0"/>
              </a:rPr>
              <a:t>Web-hosted project image updates</a:t>
            </a:r>
          </a:p>
          <a:p>
            <a:pPr marL="0" lvl="0" indent="0">
              <a:buNone/>
            </a:pPr>
            <a:endParaRPr lang="en-US" sz="2400" dirty="0">
              <a:latin typeface="Futura Lt BT" panose="020B0402020204020303" pitchFamily="34" charset="0"/>
            </a:endParaRPr>
          </a:p>
          <a:p>
            <a:pPr lvl="0"/>
            <a:endParaRPr lang="en-US" sz="2400" dirty="0">
              <a:latin typeface="Futura Lt BT" panose="020B04020202040203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494818"/>
            <a:ext cx="1480125" cy="108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FD20D-CA54-A245-7B70-60BC0930E447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3366C4C-F591-642C-A0F5-A827A69C42DD}"/>
              </a:ext>
            </a:extLst>
          </p:cNvPr>
          <p:cNvSpPr txBox="1">
            <a:spLocks/>
          </p:cNvSpPr>
          <p:nvPr/>
        </p:nvSpPr>
        <p:spPr>
          <a:xfrm>
            <a:off x="9033200" y="6550222"/>
            <a:ext cx="2743200" cy="307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1"/>
                </a:solidFill>
              </a:rPr>
              <a:pPr/>
              <a:t>10</a:t>
            </a:fld>
            <a:endParaRPr lang="en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4285E-0EDE-E7FA-256F-240DCCCD6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061EF-C76B-346A-888D-1474762E8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67498DA-9373-4DDA-8E6A-7FAC09E63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BDBA3-45CD-6E1E-DE82-309229ED6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3A0A0B43-AFCB-7E56-449B-D05E40A44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-3661"/>
            <a:ext cx="12192000" cy="65502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ADBD37-9B2F-D822-72A8-88CEF45ADE64}"/>
              </a:ext>
            </a:extLst>
          </p:cNvPr>
          <p:cNvSpPr txBox="1"/>
          <p:nvPr/>
        </p:nvSpPr>
        <p:spPr>
          <a:xfrm>
            <a:off x="10773929" y="1949561"/>
            <a:ext cx="9084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01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Futura BdCn BT" panose="020B0706020204020204" pitchFamily="34" charset="0"/>
              </a:rPr>
              <a:t>02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03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04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C3ADD-73CE-2C64-0508-5DCBDCE61225}"/>
              </a:ext>
            </a:extLst>
          </p:cNvPr>
          <p:cNvSpPr txBox="1"/>
          <p:nvPr/>
        </p:nvSpPr>
        <p:spPr>
          <a:xfrm>
            <a:off x="1137683" y="1552353"/>
            <a:ext cx="3274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472FA-03A4-B007-1536-512531CBA12E}"/>
              </a:ext>
            </a:extLst>
          </p:cNvPr>
          <p:cNvSpPr txBox="1"/>
          <p:nvPr/>
        </p:nvSpPr>
        <p:spPr>
          <a:xfrm>
            <a:off x="2918204" y="1590453"/>
            <a:ext cx="8481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CURRENT PLANS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479B3-269E-140D-9ED2-01C6505125FF}"/>
              </a:ext>
            </a:extLst>
          </p:cNvPr>
          <p:cNvSpPr txBox="1"/>
          <p:nvPr/>
        </p:nvSpPr>
        <p:spPr>
          <a:xfrm>
            <a:off x="1206262" y="2951159"/>
            <a:ext cx="4208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BdCn BT" panose="020B0706020204020204" pitchFamily="34" charset="0"/>
              </a:rPr>
              <a:t>METHACTON HIGH SCHOOL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53832D-408D-D13F-B446-83D58C6CCE76}"/>
              </a:ext>
            </a:extLst>
          </p:cNvPr>
          <p:cNvSpPr txBox="1"/>
          <p:nvPr/>
        </p:nvSpPr>
        <p:spPr>
          <a:xfrm>
            <a:off x="1137682" y="3289712"/>
            <a:ext cx="8345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utura BdCn BT" panose="020B0706020204020204" pitchFamily="34" charset="0"/>
              </a:rPr>
              <a:t>SITE PLANS</a:t>
            </a:r>
          </a:p>
          <a:p>
            <a:endParaRPr lang="en-US" sz="4800" dirty="0">
              <a:solidFill>
                <a:schemeClr val="bg1"/>
              </a:solidFill>
              <a:latin typeface="Futura BdCn BT" panose="020B07060202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37C441-93D4-5C9E-571E-84336BB7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C610D5-8A05-2E58-C909-4B76F534FDC9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B13D5F-78EE-7BC5-5AE0-1E7D02668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AA56-F74D-6497-FD1E-46A487B90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city&#10;&#10;Description automatically generated">
            <a:extLst>
              <a:ext uri="{FF2B5EF4-FFF2-40B4-BE49-F238E27FC236}">
                <a16:creationId xmlns:a16="http://schemas.microsoft.com/office/drawing/2014/main" id="{2C37D361-891D-12DE-6BAA-812DBA12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" y="0"/>
            <a:ext cx="1218987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AFACCC-7F3E-8E87-1FFA-021F1AE6F08D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2E6AD-3336-500D-C88B-B8D63FD61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32" y="6630281"/>
            <a:ext cx="1840908" cy="138607"/>
          </a:xfrm>
          <a:prstGeom prst="rect">
            <a:avLst/>
          </a:prstGeom>
        </p:spPr>
      </p:pic>
      <p:pic>
        <p:nvPicPr>
          <p:cNvPr id="7" name="Picture 6" descr="Aerial view of a school&#10;&#10;Description automatically generated">
            <a:extLst>
              <a:ext uri="{FF2B5EF4-FFF2-40B4-BE49-F238E27FC236}">
                <a16:creationId xmlns:a16="http://schemas.microsoft.com/office/drawing/2014/main" id="{7733863D-8748-32EB-E35D-5C4DFB08A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2443"/>
          <a:stretch/>
        </p:blipFill>
        <p:spPr>
          <a:xfrm>
            <a:off x="-1" y="0"/>
            <a:ext cx="12192001" cy="65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AA56-F74D-6497-FD1E-46A487B90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school&#10;&#10;Description automatically generated">
            <a:extLst>
              <a:ext uri="{FF2B5EF4-FFF2-40B4-BE49-F238E27FC236}">
                <a16:creationId xmlns:a16="http://schemas.microsoft.com/office/drawing/2014/main" id="{7733863D-8748-32EB-E35D-5C4DFB08A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2443"/>
          <a:stretch/>
        </p:blipFill>
        <p:spPr>
          <a:xfrm>
            <a:off x="-1" y="0"/>
            <a:ext cx="12192001" cy="6541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AFACCC-7F3E-8E87-1FFA-021F1AE6F08D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2E6AD-3336-500D-C88B-B8D63FD61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32" y="6630281"/>
            <a:ext cx="1840908" cy="138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A7048E-02EA-102C-1430-6ECC3A590868}"/>
              </a:ext>
            </a:extLst>
          </p:cNvPr>
          <p:cNvSpPr/>
          <p:nvPr/>
        </p:nvSpPr>
        <p:spPr>
          <a:xfrm>
            <a:off x="9799093" y="5022376"/>
            <a:ext cx="1146411" cy="118735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AB1C839-6393-005D-A148-2A5521C025BF}"/>
              </a:ext>
            </a:extLst>
          </p:cNvPr>
          <p:cNvSpPr/>
          <p:nvPr/>
        </p:nvSpPr>
        <p:spPr>
          <a:xfrm rot="2875109">
            <a:off x="10017900" y="5152804"/>
            <a:ext cx="1081391" cy="568534"/>
          </a:xfrm>
          <a:prstGeom prst="triangle">
            <a:avLst>
              <a:gd name="adj" fmla="val 517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3916C-A2CE-1A65-7619-5BD4FC030E22}"/>
              </a:ext>
            </a:extLst>
          </p:cNvPr>
          <p:cNvSpPr txBox="1"/>
          <p:nvPr/>
        </p:nvSpPr>
        <p:spPr>
          <a:xfrm>
            <a:off x="10727140" y="4722125"/>
            <a:ext cx="98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dCn BT" panose="020B0506020204030203" pitchFamily="34" charset="0"/>
              </a:rPr>
              <a:t>NORTH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7F09EA-342C-3E4F-76CD-371ADFD2FA48}"/>
              </a:ext>
            </a:extLst>
          </p:cNvPr>
          <p:cNvSpPr/>
          <p:nvPr/>
        </p:nvSpPr>
        <p:spPr>
          <a:xfrm rot="493822">
            <a:off x="4686902" y="1729298"/>
            <a:ext cx="1333500" cy="1019578"/>
          </a:xfrm>
          <a:prstGeom prst="roundRect">
            <a:avLst/>
          </a:prstGeom>
          <a:solidFill>
            <a:srgbClr val="C00000">
              <a:alpha val="50196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49D8ED-CADA-2F9D-17E9-EA2E570B8C21}"/>
              </a:ext>
            </a:extLst>
          </p:cNvPr>
          <p:cNvSpPr/>
          <p:nvPr/>
        </p:nvSpPr>
        <p:spPr>
          <a:xfrm>
            <a:off x="6572250" y="1434023"/>
            <a:ext cx="1010252" cy="1019578"/>
          </a:xfrm>
          <a:prstGeom prst="roundRect">
            <a:avLst/>
          </a:prstGeom>
          <a:solidFill>
            <a:srgbClr val="C00000">
              <a:alpha val="50196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D273F1-97A8-809F-827B-B97C70044551}"/>
              </a:ext>
            </a:extLst>
          </p:cNvPr>
          <p:cNvSpPr/>
          <p:nvPr/>
        </p:nvSpPr>
        <p:spPr>
          <a:xfrm rot="2394585">
            <a:off x="7168796" y="3312125"/>
            <a:ext cx="2026329" cy="959109"/>
          </a:xfrm>
          <a:prstGeom prst="roundRect">
            <a:avLst/>
          </a:prstGeom>
          <a:solidFill>
            <a:srgbClr val="C00000">
              <a:alpha val="50196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328A62-A9E6-78E8-AD13-4942C49F0967}"/>
              </a:ext>
            </a:extLst>
          </p:cNvPr>
          <p:cNvSpPr/>
          <p:nvPr/>
        </p:nvSpPr>
        <p:spPr>
          <a:xfrm rot="493822">
            <a:off x="1851462" y="3947180"/>
            <a:ext cx="1079801" cy="1128844"/>
          </a:xfrm>
          <a:prstGeom prst="roundRect">
            <a:avLst/>
          </a:prstGeom>
          <a:solidFill>
            <a:srgbClr val="C00000">
              <a:alpha val="50196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8B766C-2B91-4EA1-FFB8-51A739917CE6}"/>
              </a:ext>
            </a:extLst>
          </p:cNvPr>
          <p:cNvSpPr/>
          <p:nvPr/>
        </p:nvSpPr>
        <p:spPr>
          <a:xfrm rot="2425719">
            <a:off x="5184600" y="3582836"/>
            <a:ext cx="2914852" cy="1445240"/>
          </a:xfrm>
          <a:prstGeom prst="roundRect">
            <a:avLst/>
          </a:prstGeom>
          <a:solidFill>
            <a:srgbClr val="C00000">
              <a:alpha val="50196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2A1136-8C14-22D5-F7F1-71A0ECCACCE5}"/>
              </a:ext>
            </a:extLst>
          </p:cNvPr>
          <p:cNvGrpSpPr/>
          <p:nvPr/>
        </p:nvGrpSpPr>
        <p:grpSpPr>
          <a:xfrm>
            <a:off x="2160493" y="1972235"/>
            <a:ext cx="3469341" cy="2832847"/>
            <a:chOff x="2160493" y="1972235"/>
            <a:chExt cx="3469341" cy="283284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51A87-6D97-59A8-0C1D-98721CF6AF5E}"/>
                </a:ext>
              </a:extLst>
            </p:cNvPr>
            <p:cNvSpPr/>
            <p:nvPr/>
          </p:nvSpPr>
          <p:spPr>
            <a:xfrm>
              <a:off x="2160493" y="1972235"/>
              <a:ext cx="3469341" cy="2832847"/>
            </a:xfrm>
            <a:custGeom>
              <a:avLst/>
              <a:gdLst>
                <a:gd name="connsiteX0" fmla="*/ 2393577 w 3684494"/>
                <a:gd name="connsiteY0" fmla="*/ 35859 h 3012141"/>
                <a:gd name="connsiteX1" fmla="*/ 1703294 w 3684494"/>
                <a:gd name="connsiteY1" fmla="*/ 0 h 3012141"/>
                <a:gd name="connsiteX2" fmla="*/ 1416424 w 3684494"/>
                <a:gd name="connsiteY2" fmla="*/ 44824 h 3012141"/>
                <a:gd name="connsiteX3" fmla="*/ 1183341 w 3684494"/>
                <a:gd name="connsiteY3" fmla="*/ 224118 h 3012141"/>
                <a:gd name="connsiteX4" fmla="*/ 17930 w 3684494"/>
                <a:gd name="connsiteY4" fmla="*/ 1667436 h 3012141"/>
                <a:gd name="connsiteX5" fmla="*/ 0 w 3684494"/>
                <a:gd name="connsiteY5" fmla="*/ 1757083 h 3012141"/>
                <a:gd name="connsiteX6" fmla="*/ 1013012 w 3684494"/>
                <a:gd name="connsiteY6" fmla="*/ 1882589 h 3012141"/>
                <a:gd name="connsiteX7" fmla="*/ 1102659 w 3684494"/>
                <a:gd name="connsiteY7" fmla="*/ 2070847 h 3012141"/>
                <a:gd name="connsiteX8" fmla="*/ 1075765 w 3684494"/>
                <a:gd name="connsiteY8" fmla="*/ 2357718 h 3012141"/>
                <a:gd name="connsiteX9" fmla="*/ 1846730 w 3684494"/>
                <a:gd name="connsiteY9" fmla="*/ 2537012 h 3012141"/>
                <a:gd name="connsiteX10" fmla="*/ 1864659 w 3684494"/>
                <a:gd name="connsiteY10" fmla="*/ 3012141 h 3012141"/>
                <a:gd name="connsiteX11" fmla="*/ 3684494 w 3684494"/>
                <a:gd name="connsiteY11" fmla="*/ 3012141 h 3012141"/>
                <a:gd name="connsiteX12" fmla="*/ 2348753 w 3684494"/>
                <a:gd name="connsiteY12" fmla="*/ 1909483 h 3012141"/>
                <a:gd name="connsiteX13" fmla="*/ 2779059 w 3684494"/>
                <a:gd name="connsiteY13" fmla="*/ 1353671 h 3012141"/>
                <a:gd name="connsiteX14" fmla="*/ 2832847 w 3684494"/>
                <a:gd name="connsiteY14" fmla="*/ 905436 h 3012141"/>
                <a:gd name="connsiteX15" fmla="*/ 2286000 w 3684494"/>
                <a:gd name="connsiteY15" fmla="*/ 815789 h 3012141"/>
                <a:gd name="connsiteX16" fmla="*/ 2393577 w 3684494"/>
                <a:gd name="connsiteY16" fmla="*/ 35859 h 3012141"/>
                <a:gd name="connsiteX0" fmla="*/ 2393577 w 3684494"/>
                <a:gd name="connsiteY0" fmla="*/ 35859 h 3012141"/>
                <a:gd name="connsiteX1" fmla="*/ 1703294 w 3684494"/>
                <a:gd name="connsiteY1" fmla="*/ 0 h 3012141"/>
                <a:gd name="connsiteX2" fmla="*/ 1416424 w 3684494"/>
                <a:gd name="connsiteY2" fmla="*/ 44824 h 3012141"/>
                <a:gd name="connsiteX3" fmla="*/ 1183341 w 3684494"/>
                <a:gd name="connsiteY3" fmla="*/ 224118 h 3012141"/>
                <a:gd name="connsiteX4" fmla="*/ 17930 w 3684494"/>
                <a:gd name="connsiteY4" fmla="*/ 1667436 h 3012141"/>
                <a:gd name="connsiteX5" fmla="*/ 0 w 3684494"/>
                <a:gd name="connsiteY5" fmla="*/ 1757083 h 3012141"/>
                <a:gd name="connsiteX6" fmla="*/ 1013012 w 3684494"/>
                <a:gd name="connsiteY6" fmla="*/ 1882589 h 3012141"/>
                <a:gd name="connsiteX7" fmla="*/ 1102659 w 3684494"/>
                <a:gd name="connsiteY7" fmla="*/ 2070847 h 3012141"/>
                <a:gd name="connsiteX8" fmla="*/ 1075765 w 3684494"/>
                <a:gd name="connsiteY8" fmla="*/ 2357718 h 3012141"/>
                <a:gd name="connsiteX9" fmla="*/ 1846730 w 3684494"/>
                <a:gd name="connsiteY9" fmla="*/ 2537012 h 3012141"/>
                <a:gd name="connsiteX10" fmla="*/ 1873624 w 3684494"/>
                <a:gd name="connsiteY10" fmla="*/ 2823882 h 3012141"/>
                <a:gd name="connsiteX11" fmla="*/ 3684494 w 3684494"/>
                <a:gd name="connsiteY11" fmla="*/ 3012141 h 3012141"/>
                <a:gd name="connsiteX12" fmla="*/ 2348753 w 3684494"/>
                <a:gd name="connsiteY12" fmla="*/ 1909483 h 3012141"/>
                <a:gd name="connsiteX13" fmla="*/ 2779059 w 3684494"/>
                <a:gd name="connsiteY13" fmla="*/ 1353671 h 3012141"/>
                <a:gd name="connsiteX14" fmla="*/ 2832847 w 3684494"/>
                <a:gd name="connsiteY14" fmla="*/ 905436 h 3012141"/>
                <a:gd name="connsiteX15" fmla="*/ 2286000 w 3684494"/>
                <a:gd name="connsiteY15" fmla="*/ 815789 h 3012141"/>
                <a:gd name="connsiteX16" fmla="*/ 2393577 w 3684494"/>
                <a:gd name="connsiteY16" fmla="*/ 35859 h 3012141"/>
                <a:gd name="connsiteX0" fmla="*/ 2393577 w 3469341"/>
                <a:gd name="connsiteY0" fmla="*/ 35859 h 2832847"/>
                <a:gd name="connsiteX1" fmla="*/ 1703294 w 3469341"/>
                <a:gd name="connsiteY1" fmla="*/ 0 h 2832847"/>
                <a:gd name="connsiteX2" fmla="*/ 1416424 w 3469341"/>
                <a:gd name="connsiteY2" fmla="*/ 44824 h 2832847"/>
                <a:gd name="connsiteX3" fmla="*/ 1183341 w 3469341"/>
                <a:gd name="connsiteY3" fmla="*/ 224118 h 2832847"/>
                <a:gd name="connsiteX4" fmla="*/ 17930 w 3469341"/>
                <a:gd name="connsiteY4" fmla="*/ 1667436 h 2832847"/>
                <a:gd name="connsiteX5" fmla="*/ 0 w 3469341"/>
                <a:gd name="connsiteY5" fmla="*/ 1757083 h 2832847"/>
                <a:gd name="connsiteX6" fmla="*/ 1013012 w 3469341"/>
                <a:gd name="connsiteY6" fmla="*/ 1882589 h 2832847"/>
                <a:gd name="connsiteX7" fmla="*/ 1102659 w 3469341"/>
                <a:gd name="connsiteY7" fmla="*/ 2070847 h 2832847"/>
                <a:gd name="connsiteX8" fmla="*/ 1075765 w 3469341"/>
                <a:gd name="connsiteY8" fmla="*/ 2357718 h 2832847"/>
                <a:gd name="connsiteX9" fmla="*/ 1846730 w 3469341"/>
                <a:gd name="connsiteY9" fmla="*/ 2537012 h 2832847"/>
                <a:gd name="connsiteX10" fmla="*/ 1873624 w 3469341"/>
                <a:gd name="connsiteY10" fmla="*/ 2823882 h 2832847"/>
                <a:gd name="connsiteX11" fmla="*/ 3469341 w 3469341"/>
                <a:gd name="connsiteY11" fmla="*/ 2832847 h 2832847"/>
                <a:gd name="connsiteX12" fmla="*/ 2348753 w 3469341"/>
                <a:gd name="connsiteY12" fmla="*/ 1909483 h 2832847"/>
                <a:gd name="connsiteX13" fmla="*/ 2779059 w 3469341"/>
                <a:gd name="connsiteY13" fmla="*/ 1353671 h 2832847"/>
                <a:gd name="connsiteX14" fmla="*/ 2832847 w 3469341"/>
                <a:gd name="connsiteY14" fmla="*/ 905436 h 2832847"/>
                <a:gd name="connsiteX15" fmla="*/ 2286000 w 3469341"/>
                <a:gd name="connsiteY15" fmla="*/ 815789 h 2832847"/>
                <a:gd name="connsiteX16" fmla="*/ 2393577 w 3469341"/>
                <a:gd name="connsiteY16" fmla="*/ 35859 h 283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69341" h="2832847">
                  <a:moveTo>
                    <a:pt x="2393577" y="35859"/>
                  </a:moveTo>
                  <a:lnTo>
                    <a:pt x="1703294" y="0"/>
                  </a:lnTo>
                  <a:lnTo>
                    <a:pt x="1416424" y="44824"/>
                  </a:lnTo>
                  <a:lnTo>
                    <a:pt x="1183341" y="224118"/>
                  </a:lnTo>
                  <a:lnTo>
                    <a:pt x="17930" y="1667436"/>
                  </a:lnTo>
                  <a:lnTo>
                    <a:pt x="0" y="1757083"/>
                  </a:lnTo>
                  <a:lnTo>
                    <a:pt x="1013012" y="1882589"/>
                  </a:lnTo>
                  <a:lnTo>
                    <a:pt x="1102659" y="2070847"/>
                  </a:lnTo>
                  <a:lnTo>
                    <a:pt x="1075765" y="2357718"/>
                  </a:lnTo>
                  <a:lnTo>
                    <a:pt x="1846730" y="2537012"/>
                  </a:lnTo>
                  <a:lnTo>
                    <a:pt x="1873624" y="2823882"/>
                  </a:lnTo>
                  <a:lnTo>
                    <a:pt x="3469341" y="2832847"/>
                  </a:lnTo>
                  <a:lnTo>
                    <a:pt x="2348753" y="1909483"/>
                  </a:lnTo>
                  <a:lnTo>
                    <a:pt x="2779059" y="1353671"/>
                  </a:lnTo>
                  <a:lnTo>
                    <a:pt x="2832847" y="905436"/>
                  </a:lnTo>
                  <a:lnTo>
                    <a:pt x="2286000" y="815789"/>
                  </a:lnTo>
                  <a:lnTo>
                    <a:pt x="2393577" y="35859"/>
                  </a:lnTo>
                  <a:close/>
                </a:path>
              </a:pathLst>
            </a:custGeom>
            <a:solidFill>
              <a:srgbClr val="FFC000"/>
            </a:solidFill>
            <a:ln w="571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E627C-4C0F-8995-474B-AE022AF3916B}"/>
                </a:ext>
              </a:extLst>
            </p:cNvPr>
            <p:cNvSpPr txBox="1"/>
            <p:nvPr/>
          </p:nvSpPr>
          <p:spPr>
            <a:xfrm>
              <a:off x="2835669" y="2901681"/>
              <a:ext cx="1889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DEVELOPMENT AREA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7EA3E1B-2E26-5C10-B5A4-5E56FA73A445}"/>
              </a:ext>
            </a:extLst>
          </p:cNvPr>
          <p:cNvSpPr txBox="1"/>
          <p:nvPr/>
        </p:nvSpPr>
        <p:spPr>
          <a:xfrm>
            <a:off x="1707218" y="4075794"/>
            <a:ext cx="135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NON- BUILDABLE AREA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E218A-D8E2-AB51-E83B-E85B2D16BF96}"/>
              </a:ext>
            </a:extLst>
          </p:cNvPr>
          <p:cNvSpPr txBox="1"/>
          <p:nvPr/>
        </p:nvSpPr>
        <p:spPr>
          <a:xfrm>
            <a:off x="4658298" y="1833114"/>
            <a:ext cx="135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NON- BUILDABLE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3FC6C3-30CB-A797-A45F-4224DF69632B}"/>
              </a:ext>
            </a:extLst>
          </p:cNvPr>
          <p:cNvSpPr txBox="1"/>
          <p:nvPr/>
        </p:nvSpPr>
        <p:spPr>
          <a:xfrm>
            <a:off x="6377713" y="1522784"/>
            <a:ext cx="135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NON- BUILDABLE AREA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703C0C-4134-09BA-9B80-38D1DD43A1D0}"/>
              </a:ext>
            </a:extLst>
          </p:cNvPr>
          <p:cNvSpPr txBox="1"/>
          <p:nvPr/>
        </p:nvSpPr>
        <p:spPr>
          <a:xfrm>
            <a:off x="5896459" y="3875704"/>
            <a:ext cx="135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NON- BUILDABLE AREA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77CBF-1FBD-E7DE-4047-FEC9326235DF}"/>
              </a:ext>
            </a:extLst>
          </p:cNvPr>
          <p:cNvSpPr txBox="1"/>
          <p:nvPr/>
        </p:nvSpPr>
        <p:spPr>
          <a:xfrm>
            <a:off x="7476716" y="3376180"/>
            <a:ext cx="135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NON- BUILDABLE AREA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3B03A0D-22EF-53D1-66CC-E7934EB42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D77DAEEE-D3D9-3650-EBE7-EB80D734A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t="2394" r="10229" b="30093"/>
          <a:stretch/>
        </p:blipFill>
        <p:spPr>
          <a:xfrm>
            <a:off x="0" y="-45045"/>
            <a:ext cx="12192000" cy="671794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F03078-7869-20BD-435E-1EF8DE75AACF}"/>
              </a:ext>
            </a:extLst>
          </p:cNvPr>
          <p:cNvCxnSpPr>
            <a:cxnSpLocks/>
          </p:cNvCxnSpPr>
          <p:nvPr/>
        </p:nvCxnSpPr>
        <p:spPr>
          <a:xfrm flipH="1">
            <a:off x="11727180" y="3104054"/>
            <a:ext cx="259080" cy="0"/>
          </a:xfrm>
          <a:prstGeom prst="line">
            <a:avLst/>
          </a:prstGeom>
          <a:ln w="50800">
            <a:solidFill>
              <a:srgbClr val="00B0F0"/>
            </a:solidFill>
            <a:prstDash val="sysDash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1DACF18-1CCC-1AA0-8188-96DDD737EE26}"/>
              </a:ext>
            </a:extLst>
          </p:cNvPr>
          <p:cNvCxnSpPr>
            <a:cxnSpLocks/>
          </p:cNvCxnSpPr>
          <p:nvPr/>
        </p:nvCxnSpPr>
        <p:spPr>
          <a:xfrm flipH="1">
            <a:off x="9936192" y="2472827"/>
            <a:ext cx="483963" cy="412482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EECB24B-8BCD-626A-FDCB-8C5C60976488}"/>
              </a:ext>
            </a:extLst>
          </p:cNvPr>
          <p:cNvCxnSpPr>
            <a:cxnSpLocks/>
          </p:cNvCxnSpPr>
          <p:nvPr/>
        </p:nvCxnSpPr>
        <p:spPr>
          <a:xfrm flipH="1">
            <a:off x="8039100" y="2886117"/>
            <a:ext cx="1885695" cy="0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1E37AF5-7479-5479-7870-EF8465F2EC1B}"/>
              </a:ext>
            </a:extLst>
          </p:cNvPr>
          <p:cNvCxnSpPr>
            <a:cxnSpLocks/>
          </p:cNvCxnSpPr>
          <p:nvPr/>
        </p:nvCxnSpPr>
        <p:spPr>
          <a:xfrm flipH="1">
            <a:off x="7894105" y="2867051"/>
            <a:ext cx="147668" cy="423837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44708D9-0B36-EB6D-E2C7-C657F5A69B81}"/>
              </a:ext>
            </a:extLst>
          </p:cNvPr>
          <p:cNvCxnSpPr>
            <a:cxnSpLocks/>
          </p:cNvCxnSpPr>
          <p:nvPr/>
        </p:nvCxnSpPr>
        <p:spPr>
          <a:xfrm>
            <a:off x="6485628" y="3174571"/>
            <a:ext cx="1408477" cy="131681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A976401-8D03-C98A-A1A3-DDB5F61F78F6}"/>
              </a:ext>
            </a:extLst>
          </p:cNvPr>
          <p:cNvCxnSpPr>
            <a:cxnSpLocks/>
          </p:cNvCxnSpPr>
          <p:nvPr/>
        </p:nvCxnSpPr>
        <p:spPr>
          <a:xfrm flipH="1">
            <a:off x="6337960" y="3174571"/>
            <a:ext cx="155282" cy="1490128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3357859-1CB7-6D10-32B8-7871F1903253}"/>
              </a:ext>
            </a:extLst>
          </p:cNvPr>
          <p:cNvCxnSpPr>
            <a:cxnSpLocks/>
          </p:cNvCxnSpPr>
          <p:nvPr/>
        </p:nvCxnSpPr>
        <p:spPr>
          <a:xfrm>
            <a:off x="6346638" y="4682434"/>
            <a:ext cx="641537" cy="87029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34C46E1-23F7-28FB-C76B-DDF846596AD4}"/>
              </a:ext>
            </a:extLst>
          </p:cNvPr>
          <p:cNvCxnSpPr>
            <a:cxnSpLocks/>
          </p:cNvCxnSpPr>
          <p:nvPr/>
        </p:nvCxnSpPr>
        <p:spPr>
          <a:xfrm flipV="1">
            <a:off x="7008812" y="3256735"/>
            <a:ext cx="181054" cy="1512728"/>
          </a:xfrm>
          <a:prstGeom prst="line">
            <a:avLst/>
          </a:prstGeom>
          <a:ln w="50800"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8655B516-6E46-2E51-B0D0-704519E83868}"/>
              </a:ext>
            </a:extLst>
          </p:cNvPr>
          <p:cNvSpPr txBox="1"/>
          <p:nvPr/>
        </p:nvSpPr>
        <p:spPr>
          <a:xfrm rot="16599853">
            <a:off x="5853331" y="3790072"/>
            <a:ext cx="955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Hv BT" panose="020B0702020204020204" pitchFamily="34" charset="0"/>
              </a:rPr>
              <a:t>BUS DROP-OFF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3F7821A-2C8D-BB44-BC84-141ABDA11007}"/>
              </a:ext>
            </a:extLst>
          </p:cNvPr>
          <p:cNvCxnSpPr>
            <a:cxnSpLocks/>
          </p:cNvCxnSpPr>
          <p:nvPr/>
        </p:nvCxnSpPr>
        <p:spPr>
          <a:xfrm flipV="1">
            <a:off x="4594561" y="5241082"/>
            <a:ext cx="0" cy="1188799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F663069-B334-0E14-8F1D-961570F5C78A}"/>
              </a:ext>
            </a:extLst>
          </p:cNvPr>
          <p:cNvCxnSpPr>
            <a:cxnSpLocks/>
          </p:cNvCxnSpPr>
          <p:nvPr/>
        </p:nvCxnSpPr>
        <p:spPr>
          <a:xfrm flipV="1">
            <a:off x="4585891" y="5185924"/>
            <a:ext cx="179698" cy="9582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D1A5715-72FF-9A9B-2BCD-6BDE16C89942}"/>
              </a:ext>
            </a:extLst>
          </p:cNvPr>
          <p:cNvCxnSpPr>
            <a:cxnSpLocks/>
          </p:cNvCxnSpPr>
          <p:nvPr/>
        </p:nvCxnSpPr>
        <p:spPr>
          <a:xfrm>
            <a:off x="4906606" y="5210495"/>
            <a:ext cx="660829" cy="63469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B5291F0-6A99-114C-833B-AEE7670AB0D0}"/>
              </a:ext>
            </a:extLst>
          </p:cNvPr>
          <p:cNvCxnSpPr>
            <a:cxnSpLocks/>
          </p:cNvCxnSpPr>
          <p:nvPr/>
        </p:nvCxnSpPr>
        <p:spPr>
          <a:xfrm flipH="1" flipV="1">
            <a:off x="5570731" y="5275927"/>
            <a:ext cx="1114634" cy="131609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5438934-2E02-3242-EDA3-1A8E139C1BC0}"/>
              </a:ext>
            </a:extLst>
          </p:cNvPr>
          <p:cNvCxnSpPr>
            <a:cxnSpLocks/>
          </p:cNvCxnSpPr>
          <p:nvPr/>
        </p:nvCxnSpPr>
        <p:spPr>
          <a:xfrm flipH="1">
            <a:off x="6686603" y="4862435"/>
            <a:ext cx="68455" cy="55697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A5384AF-35FB-0AFB-23BC-F3F6C3AA5CD9}"/>
              </a:ext>
            </a:extLst>
          </p:cNvPr>
          <p:cNvCxnSpPr>
            <a:cxnSpLocks/>
          </p:cNvCxnSpPr>
          <p:nvPr/>
        </p:nvCxnSpPr>
        <p:spPr>
          <a:xfrm flipH="1" flipV="1">
            <a:off x="4310996" y="4610100"/>
            <a:ext cx="2444062" cy="276317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BBF948A-3E4B-32D8-2AF3-C67AA1641FF3}"/>
              </a:ext>
            </a:extLst>
          </p:cNvPr>
          <p:cNvCxnSpPr>
            <a:cxnSpLocks/>
          </p:cNvCxnSpPr>
          <p:nvPr/>
        </p:nvCxnSpPr>
        <p:spPr>
          <a:xfrm flipH="1">
            <a:off x="4049765" y="4618047"/>
            <a:ext cx="261231" cy="130312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7CC6578-FB20-3449-24FF-E382AA9F8084}"/>
              </a:ext>
            </a:extLst>
          </p:cNvPr>
          <p:cNvCxnSpPr>
            <a:cxnSpLocks/>
          </p:cNvCxnSpPr>
          <p:nvPr/>
        </p:nvCxnSpPr>
        <p:spPr>
          <a:xfrm flipH="1">
            <a:off x="4455006" y="5419405"/>
            <a:ext cx="22133" cy="962345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12274437-2AD1-319D-A780-1863731E74FA}"/>
              </a:ext>
            </a:extLst>
          </p:cNvPr>
          <p:cNvCxnSpPr>
            <a:cxnSpLocks/>
          </p:cNvCxnSpPr>
          <p:nvPr/>
        </p:nvCxnSpPr>
        <p:spPr>
          <a:xfrm flipV="1">
            <a:off x="6391269" y="6219825"/>
            <a:ext cx="57156" cy="242629"/>
          </a:xfrm>
          <a:prstGeom prst="line">
            <a:avLst/>
          </a:prstGeom>
          <a:ln w="50800">
            <a:solidFill>
              <a:srgbClr val="24FE00"/>
            </a:solidFill>
            <a:prstDash val="sysDash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741E27D-E92B-769C-71B5-4E4D2659CE9E}"/>
              </a:ext>
            </a:extLst>
          </p:cNvPr>
          <p:cNvCxnSpPr>
            <a:cxnSpLocks/>
          </p:cNvCxnSpPr>
          <p:nvPr/>
        </p:nvCxnSpPr>
        <p:spPr>
          <a:xfrm flipH="1">
            <a:off x="6469311" y="6151542"/>
            <a:ext cx="571665" cy="41726"/>
          </a:xfrm>
          <a:prstGeom prst="line">
            <a:avLst/>
          </a:prstGeom>
          <a:ln w="50800">
            <a:solidFill>
              <a:srgbClr val="24FE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E2490EA-0B60-D31A-B454-56D6530C3DDB}"/>
              </a:ext>
            </a:extLst>
          </p:cNvPr>
          <p:cNvCxnSpPr>
            <a:cxnSpLocks/>
          </p:cNvCxnSpPr>
          <p:nvPr/>
        </p:nvCxnSpPr>
        <p:spPr>
          <a:xfrm flipV="1">
            <a:off x="7067102" y="4682434"/>
            <a:ext cx="170843" cy="1442584"/>
          </a:xfrm>
          <a:prstGeom prst="line">
            <a:avLst/>
          </a:prstGeom>
          <a:ln w="50800">
            <a:solidFill>
              <a:srgbClr val="24FE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6F84953-7FF0-3206-4689-A6B64DCEA15B}"/>
              </a:ext>
            </a:extLst>
          </p:cNvPr>
          <p:cNvSpPr txBox="1"/>
          <p:nvPr/>
        </p:nvSpPr>
        <p:spPr>
          <a:xfrm rot="389356">
            <a:off x="4062251" y="4443964"/>
            <a:ext cx="115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Hv BT" panose="020B0702020204020204" pitchFamily="34" charset="0"/>
              </a:rPr>
              <a:t>PARENT DROP-OFF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17CD0E0-5E74-A1DA-5A0C-1E6B4EF00F47}"/>
              </a:ext>
            </a:extLst>
          </p:cNvPr>
          <p:cNvCxnSpPr>
            <a:cxnSpLocks/>
          </p:cNvCxnSpPr>
          <p:nvPr/>
        </p:nvCxnSpPr>
        <p:spPr>
          <a:xfrm flipV="1">
            <a:off x="7758692" y="4125595"/>
            <a:ext cx="71985" cy="640821"/>
          </a:xfrm>
          <a:prstGeom prst="line">
            <a:avLst/>
          </a:prstGeom>
          <a:ln w="50800">
            <a:solidFill>
              <a:srgbClr val="24FE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808CB4A1-10C3-BDFE-B524-0B461B1A0023}"/>
              </a:ext>
            </a:extLst>
          </p:cNvPr>
          <p:cNvSpPr txBox="1"/>
          <p:nvPr/>
        </p:nvSpPr>
        <p:spPr>
          <a:xfrm>
            <a:off x="8552884" y="6484699"/>
            <a:ext cx="394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Hv BT" panose="020B0702020204020204" pitchFamily="34" charset="0"/>
              </a:rPr>
              <a:t>OPTION 1 – SITE CIRCULATION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156E3EA-87EB-17C7-CE20-AEFF10A52149}"/>
              </a:ext>
            </a:extLst>
          </p:cNvPr>
          <p:cNvSpPr txBox="1"/>
          <p:nvPr/>
        </p:nvSpPr>
        <p:spPr>
          <a:xfrm>
            <a:off x="2204657" y="5352321"/>
            <a:ext cx="115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EXISTING</a:t>
            </a:r>
          </a:p>
          <a:p>
            <a:pPr algn="ctr"/>
            <a:r>
              <a:rPr lang="en-US" sz="600" dirty="0">
                <a:latin typeface="Futura Hv BT" panose="020B0702020204020204" pitchFamily="34" charset="0"/>
              </a:rPr>
              <a:t>BASEBALL FIELD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DC15D1C-8442-6072-5BB7-A87565200817}"/>
              </a:ext>
            </a:extLst>
          </p:cNvPr>
          <p:cNvSpPr txBox="1"/>
          <p:nvPr/>
        </p:nvSpPr>
        <p:spPr>
          <a:xfrm>
            <a:off x="5683271" y="2282778"/>
            <a:ext cx="115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EXISTING</a:t>
            </a:r>
          </a:p>
          <a:p>
            <a:pPr algn="ctr"/>
            <a:r>
              <a:rPr lang="en-US" sz="600" dirty="0">
                <a:latin typeface="Futura Hv BT" panose="020B0702020204020204" pitchFamily="34" charset="0"/>
              </a:rPr>
              <a:t>MULTI-PURPOSE FIELD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656D1D8-4237-7411-11F8-19AEB4C94DD6}"/>
              </a:ext>
            </a:extLst>
          </p:cNvPr>
          <p:cNvSpPr txBox="1"/>
          <p:nvPr/>
        </p:nvSpPr>
        <p:spPr>
          <a:xfrm>
            <a:off x="9658674" y="4262823"/>
            <a:ext cx="70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EXISTING STADIUM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0DD0704-87FA-F1F4-B48B-F1FFAAC351FA}"/>
              </a:ext>
            </a:extLst>
          </p:cNvPr>
          <p:cNvSpPr txBox="1"/>
          <p:nvPr/>
        </p:nvSpPr>
        <p:spPr>
          <a:xfrm>
            <a:off x="7942621" y="1833107"/>
            <a:ext cx="1150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TRANSPORTATION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581C267-2F9F-6613-2A6F-BA990F58F551}"/>
              </a:ext>
            </a:extLst>
          </p:cNvPr>
          <p:cNvSpPr txBox="1"/>
          <p:nvPr/>
        </p:nvSpPr>
        <p:spPr>
          <a:xfrm>
            <a:off x="4021619" y="3013293"/>
            <a:ext cx="97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Futura Hv BT" panose="020B0702020204020204" pitchFamily="34" charset="0"/>
              </a:rPr>
              <a:t>NEW HS BUILDING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8775907-EE33-2082-54E9-1DFFD4329D3E}"/>
              </a:ext>
            </a:extLst>
          </p:cNvPr>
          <p:cNvSpPr txBox="1"/>
          <p:nvPr/>
        </p:nvSpPr>
        <p:spPr>
          <a:xfrm>
            <a:off x="1416975" y="3996984"/>
            <a:ext cx="18154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EXISTING TENNIS COURTS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E6136D1-1271-36D2-EF02-56A5A7E45D64}"/>
              </a:ext>
            </a:extLst>
          </p:cNvPr>
          <p:cNvSpPr txBox="1"/>
          <p:nvPr/>
        </p:nvSpPr>
        <p:spPr>
          <a:xfrm rot="2394159">
            <a:off x="9098029" y="5102583"/>
            <a:ext cx="716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NEW </a:t>
            </a:r>
          </a:p>
          <a:p>
            <a:pPr algn="ctr"/>
            <a:r>
              <a:rPr lang="en-US" sz="600" dirty="0">
                <a:latin typeface="Futura Hv BT" panose="020B0702020204020204" pitchFamily="34" charset="0"/>
              </a:rPr>
              <a:t>FIELDHOUSE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72DE981-916B-1DAC-2DA5-1E4A40737AA8}"/>
              </a:ext>
            </a:extLst>
          </p:cNvPr>
          <p:cNvCxnSpPr>
            <a:cxnSpLocks/>
          </p:cNvCxnSpPr>
          <p:nvPr/>
        </p:nvCxnSpPr>
        <p:spPr>
          <a:xfrm flipV="1">
            <a:off x="4049765" y="4736488"/>
            <a:ext cx="0" cy="368298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172B893-823D-DDA5-386F-79EA8A714B9D}"/>
              </a:ext>
            </a:extLst>
          </p:cNvPr>
          <p:cNvCxnSpPr>
            <a:cxnSpLocks/>
          </p:cNvCxnSpPr>
          <p:nvPr/>
        </p:nvCxnSpPr>
        <p:spPr>
          <a:xfrm>
            <a:off x="4049765" y="5123093"/>
            <a:ext cx="427374" cy="309332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B0343-3999-DBFF-8168-AA4B3A0DA14A}"/>
              </a:ext>
            </a:extLst>
          </p:cNvPr>
          <p:cNvCxnSpPr>
            <a:cxnSpLocks/>
          </p:cNvCxnSpPr>
          <p:nvPr/>
        </p:nvCxnSpPr>
        <p:spPr>
          <a:xfrm>
            <a:off x="4765589" y="5200650"/>
            <a:ext cx="191319" cy="19691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46C31F2-3EFA-A564-83DF-75481D320955}"/>
              </a:ext>
            </a:extLst>
          </p:cNvPr>
          <p:cNvCxnSpPr>
            <a:cxnSpLocks/>
          </p:cNvCxnSpPr>
          <p:nvPr/>
        </p:nvCxnSpPr>
        <p:spPr>
          <a:xfrm>
            <a:off x="7227178" y="4705173"/>
            <a:ext cx="563910" cy="61243"/>
          </a:xfrm>
          <a:prstGeom prst="line">
            <a:avLst/>
          </a:prstGeom>
          <a:ln w="50800">
            <a:solidFill>
              <a:srgbClr val="24FE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D61A6F8-F047-093B-A28C-7FC11EB26A64}"/>
              </a:ext>
            </a:extLst>
          </p:cNvPr>
          <p:cNvSpPr txBox="1"/>
          <p:nvPr/>
        </p:nvSpPr>
        <p:spPr>
          <a:xfrm>
            <a:off x="9083652" y="5712811"/>
            <a:ext cx="1150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FIELD EVENTS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FCBDF-EE75-016D-C892-DE374F6EEB8E}"/>
              </a:ext>
            </a:extLst>
          </p:cNvPr>
          <p:cNvCxnSpPr>
            <a:cxnSpLocks/>
          </p:cNvCxnSpPr>
          <p:nvPr/>
        </p:nvCxnSpPr>
        <p:spPr>
          <a:xfrm flipH="1">
            <a:off x="10420155" y="2468858"/>
            <a:ext cx="1192725" cy="0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1CE535-7A8A-E1B7-9BA2-031B5D635453}"/>
              </a:ext>
            </a:extLst>
          </p:cNvPr>
          <p:cNvCxnSpPr>
            <a:cxnSpLocks/>
          </p:cNvCxnSpPr>
          <p:nvPr/>
        </p:nvCxnSpPr>
        <p:spPr>
          <a:xfrm flipH="1" flipV="1">
            <a:off x="11612880" y="2472827"/>
            <a:ext cx="114300" cy="630174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A404174-E512-977D-D65C-63DA4E32940E}"/>
              </a:ext>
            </a:extLst>
          </p:cNvPr>
          <p:cNvSpPr txBox="1"/>
          <p:nvPr/>
        </p:nvSpPr>
        <p:spPr>
          <a:xfrm>
            <a:off x="9285606" y="2340936"/>
            <a:ext cx="655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Futura Hv BT" panose="020B0702020204020204" pitchFamily="34" charset="0"/>
              </a:rPr>
              <a:t>ABOVE GROUND SWM BASIN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2D7E87-6CC8-4A5D-FF54-1AB6286F9033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FE277-D628-A79C-C812-D9392C08C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32" y="6630281"/>
            <a:ext cx="1840908" cy="138607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7034D90-67EA-9CB1-84A4-3B78126C6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7E7E2-C675-F7DA-5D37-BDE6D9907287}"/>
              </a:ext>
            </a:extLst>
          </p:cNvPr>
          <p:cNvSpPr txBox="1"/>
          <p:nvPr/>
        </p:nvSpPr>
        <p:spPr>
          <a:xfrm>
            <a:off x="1094947" y="217272"/>
            <a:ext cx="803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Futura BdCn BT" panose="020B0706020204020204" pitchFamily="34" charset="0"/>
              </a:rPr>
              <a:t>PROPOSED REVISED SITE PLAN</a:t>
            </a:r>
            <a:endParaRPr lang="en-US" sz="5400" dirty="0">
              <a:latin typeface="Futura Lt BT" panose="020B0402020204020303" pitchFamily="34" charset="0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61D21905-EE20-D45E-CE71-EDEF0BFE0DD6}"/>
              </a:ext>
            </a:extLst>
          </p:cNvPr>
          <p:cNvSpPr/>
          <p:nvPr/>
        </p:nvSpPr>
        <p:spPr>
          <a:xfrm>
            <a:off x="2976563" y="2343150"/>
            <a:ext cx="3133725" cy="2014538"/>
          </a:xfrm>
          <a:custGeom>
            <a:avLst/>
            <a:gdLst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66775 h 2014538"/>
              <a:gd name="connsiteX8" fmla="*/ 2871787 w 3133725"/>
              <a:gd name="connsiteY8" fmla="*/ 947738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8313 h 2014538"/>
              <a:gd name="connsiteX17" fmla="*/ 1219200 w 3133725"/>
              <a:gd name="connsiteY17" fmla="*/ 1681163 h 2014538"/>
              <a:gd name="connsiteX18" fmla="*/ 1195387 w 3133725"/>
              <a:gd name="connsiteY18" fmla="*/ 1795463 h 2014538"/>
              <a:gd name="connsiteX19" fmla="*/ 766762 w 3133725"/>
              <a:gd name="connsiteY19" fmla="*/ 1752600 h 2014538"/>
              <a:gd name="connsiteX20" fmla="*/ 781050 w 3133725"/>
              <a:gd name="connsiteY20" fmla="*/ 1633538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66775 h 2014538"/>
              <a:gd name="connsiteX8" fmla="*/ 2871787 w 3133725"/>
              <a:gd name="connsiteY8" fmla="*/ 947738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8313 h 2014538"/>
              <a:gd name="connsiteX17" fmla="*/ 1219200 w 3133725"/>
              <a:gd name="connsiteY17" fmla="*/ 1681163 h 2014538"/>
              <a:gd name="connsiteX18" fmla="*/ 1195387 w 3133725"/>
              <a:gd name="connsiteY18" fmla="*/ 1795463 h 2014538"/>
              <a:gd name="connsiteX19" fmla="*/ 766762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66775 h 2014538"/>
              <a:gd name="connsiteX8" fmla="*/ 2871787 w 3133725"/>
              <a:gd name="connsiteY8" fmla="*/ 947738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8313 h 2014538"/>
              <a:gd name="connsiteX17" fmla="*/ 1219200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66775 h 2014538"/>
              <a:gd name="connsiteX8" fmla="*/ 2871787 w 3133725"/>
              <a:gd name="connsiteY8" fmla="*/ 947738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8313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66775 h 2014538"/>
              <a:gd name="connsiteX8" fmla="*/ 2871787 w 3133725"/>
              <a:gd name="connsiteY8" fmla="*/ 947738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66775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6549 w 3133725"/>
              <a:gd name="connsiteY7" fmla="*/ 862013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69405 w 3133725"/>
              <a:gd name="connsiteY7" fmla="*/ 866776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912267 w 3133725"/>
              <a:gd name="connsiteY7" fmla="*/ 859632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90836 w 3133725"/>
              <a:gd name="connsiteY7" fmla="*/ 781050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952749 w 3133725"/>
              <a:gd name="connsiteY7" fmla="*/ 776288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5575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59632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  <a:gd name="connsiteX0" fmla="*/ 1109662 w 3133725"/>
              <a:gd name="connsiteY0" fmla="*/ 0 h 2014538"/>
              <a:gd name="connsiteX1" fmla="*/ 1533525 w 3133725"/>
              <a:gd name="connsiteY1" fmla="*/ 314325 h 2014538"/>
              <a:gd name="connsiteX2" fmla="*/ 1457325 w 3133725"/>
              <a:gd name="connsiteY2" fmla="*/ 409575 h 2014538"/>
              <a:gd name="connsiteX3" fmla="*/ 1743075 w 3133725"/>
              <a:gd name="connsiteY3" fmla="*/ 628650 h 2014538"/>
              <a:gd name="connsiteX4" fmla="*/ 1733550 w 3133725"/>
              <a:gd name="connsiteY4" fmla="*/ 714375 h 2014538"/>
              <a:gd name="connsiteX5" fmla="*/ 2693194 w 3133725"/>
              <a:gd name="connsiteY5" fmla="*/ 823913 h 2014538"/>
              <a:gd name="connsiteX6" fmla="*/ 2690812 w 3133725"/>
              <a:gd name="connsiteY6" fmla="*/ 842963 h 2014538"/>
              <a:gd name="connsiteX7" fmla="*/ 2871787 w 3133725"/>
              <a:gd name="connsiteY7" fmla="*/ 859632 h 2014538"/>
              <a:gd name="connsiteX8" fmla="*/ 2862262 w 3133725"/>
              <a:gd name="connsiteY8" fmla="*/ 945357 h 2014538"/>
              <a:gd name="connsiteX9" fmla="*/ 3133725 w 3133725"/>
              <a:gd name="connsiteY9" fmla="*/ 976313 h 2014538"/>
              <a:gd name="connsiteX10" fmla="*/ 3090862 w 3133725"/>
              <a:gd name="connsiteY10" fmla="*/ 1352550 h 2014538"/>
              <a:gd name="connsiteX11" fmla="*/ 2514600 w 3133725"/>
              <a:gd name="connsiteY11" fmla="*/ 1290638 h 2014538"/>
              <a:gd name="connsiteX12" fmla="*/ 2471737 w 3133725"/>
              <a:gd name="connsiteY12" fmla="*/ 1752600 h 2014538"/>
              <a:gd name="connsiteX13" fmla="*/ 2209800 w 3133725"/>
              <a:gd name="connsiteY13" fmla="*/ 1728788 h 2014538"/>
              <a:gd name="connsiteX14" fmla="*/ 2176462 w 3133725"/>
              <a:gd name="connsiteY14" fmla="*/ 2014538 h 2014538"/>
              <a:gd name="connsiteX15" fmla="*/ 1585912 w 3133725"/>
              <a:gd name="connsiteY15" fmla="*/ 1947863 h 2014538"/>
              <a:gd name="connsiteX16" fmla="*/ 1614487 w 3133725"/>
              <a:gd name="connsiteY16" fmla="*/ 1731169 h 2014538"/>
              <a:gd name="connsiteX17" fmla="*/ 1212056 w 3133725"/>
              <a:gd name="connsiteY17" fmla="*/ 1681163 h 2014538"/>
              <a:gd name="connsiteX18" fmla="*/ 1195387 w 3133725"/>
              <a:gd name="connsiteY18" fmla="*/ 1795463 h 2014538"/>
              <a:gd name="connsiteX19" fmla="*/ 773906 w 3133725"/>
              <a:gd name="connsiteY19" fmla="*/ 1752600 h 2014538"/>
              <a:gd name="connsiteX20" fmla="*/ 788194 w 3133725"/>
              <a:gd name="connsiteY20" fmla="*/ 1624013 h 2014538"/>
              <a:gd name="connsiteX21" fmla="*/ 414337 w 3133725"/>
              <a:gd name="connsiteY21" fmla="*/ 1581150 h 2014538"/>
              <a:gd name="connsiteX22" fmla="*/ 438150 w 3133725"/>
              <a:gd name="connsiteY22" fmla="*/ 1404938 h 2014538"/>
              <a:gd name="connsiteX23" fmla="*/ 309562 w 3133725"/>
              <a:gd name="connsiteY23" fmla="*/ 1400175 h 2014538"/>
              <a:gd name="connsiteX24" fmla="*/ 328612 w 3133725"/>
              <a:gd name="connsiteY24" fmla="*/ 1271588 h 2014538"/>
              <a:gd name="connsiteX25" fmla="*/ 90487 w 3133725"/>
              <a:gd name="connsiteY25" fmla="*/ 1243013 h 2014538"/>
              <a:gd name="connsiteX26" fmla="*/ 104775 w 3133725"/>
              <a:gd name="connsiteY26" fmla="*/ 1081088 h 2014538"/>
              <a:gd name="connsiteX27" fmla="*/ 0 w 3133725"/>
              <a:gd name="connsiteY27" fmla="*/ 995363 h 2014538"/>
              <a:gd name="connsiteX28" fmla="*/ 709612 w 3133725"/>
              <a:gd name="connsiteY28" fmla="*/ 38100 h 2014538"/>
              <a:gd name="connsiteX29" fmla="*/ 819150 w 3133725"/>
              <a:gd name="connsiteY29" fmla="*/ 114300 h 2014538"/>
              <a:gd name="connsiteX30" fmla="*/ 900112 w 3133725"/>
              <a:gd name="connsiteY30" fmla="*/ 4763 h 2014538"/>
              <a:gd name="connsiteX31" fmla="*/ 1028700 w 3133725"/>
              <a:gd name="connsiteY31" fmla="*/ 100013 h 2014538"/>
              <a:gd name="connsiteX32" fmla="*/ 1109662 w 3133725"/>
              <a:gd name="connsiteY32" fmla="*/ 0 h 20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33725" h="2014538">
                <a:moveTo>
                  <a:pt x="1109662" y="0"/>
                </a:moveTo>
                <a:lnTo>
                  <a:pt x="1533525" y="314325"/>
                </a:lnTo>
                <a:lnTo>
                  <a:pt x="1457325" y="409575"/>
                </a:lnTo>
                <a:lnTo>
                  <a:pt x="1743075" y="628650"/>
                </a:lnTo>
                <a:lnTo>
                  <a:pt x="1733550" y="714375"/>
                </a:lnTo>
                <a:lnTo>
                  <a:pt x="2693194" y="823913"/>
                </a:lnTo>
                <a:lnTo>
                  <a:pt x="2690812" y="842963"/>
                </a:lnTo>
                <a:lnTo>
                  <a:pt x="2871787" y="859632"/>
                </a:lnTo>
                <a:lnTo>
                  <a:pt x="2862262" y="945357"/>
                </a:lnTo>
                <a:lnTo>
                  <a:pt x="3133725" y="976313"/>
                </a:lnTo>
                <a:lnTo>
                  <a:pt x="3090862" y="1352550"/>
                </a:lnTo>
                <a:lnTo>
                  <a:pt x="2514600" y="1290638"/>
                </a:lnTo>
                <a:lnTo>
                  <a:pt x="2471737" y="1752600"/>
                </a:lnTo>
                <a:lnTo>
                  <a:pt x="2209800" y="1728788"/>
                </a:lnTo>
                <a:lnTo>
                  <a:pt x="2176462" y="2014538"/>
                </a:lnTo>
                <a:lnTo>
                  <a:pt x="1585912" y="1947863"/>
                </a:lnTo>
                <a:lnTo>
                  <a:pt x="1614487" y="1731169"/>
                </a:lnTo>
                <a:lnTo>
                  <a:pt x="1212056" y="1681163"/>
                </a:lnTo>
                <a:lnTo>
                  <a:pt x="1195387" y="1795463"/>
                </a:lnTo>
                <a:lnTo>
                  <a:pt x="773906" y="1752600"/>
                </a:lnTo>
                <a:lnTo>
                  <a:pt x="788194" y="1624013"/>
                </a:lnTo>
                <a:lnTo>
                  <a:pt x="414337" y="1581150"/>
                </a:lnTo>
                <a:lnTo>
                  <a:pt x="438150" y="1404938"/>
                </a:lnTo>
                <a:lnTo>
                  <a:pt x="309562" y="1400175"/>
                </a:lnTo>
                <a:lnTo>
                  <a:pt x="328612" y="1271588"/>
                </a:lnTo>
                <a:lnTo>
                  <a:pt x="90487" y="1243013"/>
                </a:lnTo>
                <a:lnTo>
                  <a:pt x="104775" y="1081088"/>
                </a:lnTo>
                <a:lnTo>
                  <a:pt x="0" y="995363"/>
                </a:lnTo>
                <a:lnTo>
                  <a:pt x="709612" y="38100"/>
                </a:lnTo>
                <a:lnTo>
                  <a:pt x="819150" y="114300"/>
                </a:lnTo>
                <a:lnTo>
                  <a:pt x="900112" y="4763"/>
                </a:lnTo>
                <a:lnTo>
                  <a:pt x="1028700" y="100013"/>
                </a:lnTo>
                <a:lnTo>
                  <a:pt x="1109662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E2DAB54D-3922-3E52-E634-B07387BB837D}"/>
              </a:ext>
            </a:extLst>
          </p:cNvPr>
          <p:cNvSpPr/>
          <p:nvPr/>
        </p:nvSpPr>
        <p:spPr>
          <a:xfrm>
            <a:off x="3462338" y="2731294"/>
            <a:ext cx="812006" cy="764381"/>
          </a:xfrm>
          <a:custGeom>
            <a:avLst/>
            <a:gdLst>
              <a:gd name="connsiteX0" fmla="*/ 502443 w 812006"/>
              <a:gd name="connsiteY0" fmla="*/ 0 h 764381"/>
              <a:gd name="connsiteX1" fmla="*/ 812006 w 812006"/>
              <a:gd name="connsiteY1" fmla="*/ 238125 h 764381"/>
              <a:gd name="connsiteX2" fmla="*/ 778668 w 812006"/>
              <a:gd name="connsiteY2" fmla="*/ 504825 h 764381"/>
              <a:gd name="connsiteX3" fmla="*/ 809625 w 812006"/>
              <a:gd name="connsiteY3" fmla="*/ 509587 h 764381"/>
              <a:gd name="connsiteX4" fmla="*/ 783431 w 812006"/>
              <a:gd name="connsiteY4" fmla="*/ 764381 h 764381"/>
              <a:gd name="connsiteX5" fmla="*/ 0 w 812006"/>
              <a:gd name="connsiteY5" fmla="*/ 666750 h 764381"/>
              <a:gd name="connsiteX6" fmla="*/ 502443 w 812006"/>
              <a:gd name="connsiteY6" fmla="*/ 0 h 76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006" h="764381">
                <a:moveTo>
                  <a:pt x="502443" y="0"/>
                </a:moveTo>
                <a:lnTo>
                  <a:pt x="812006" y="238125"/>
                </a:lnTo>
                <a:lnTo>
                  <a:pt x="778668" y="504825"/>
                </a:lnTo>
                <a:lnTo>
                  <a:pt x="809625" y="509587"/>
                </a:lnTo>
                <a:lnTo>
                  <a:pt x="783431" y="764381"/>
                </a:lnTo>
                <a:lnTo>
                  <a:pt x="0" y="666750"/>
                </a:lnTo>
                <a:lnTo>
                  <a:pt x="50244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E373C71-7CBB-B461-A28C-49ADFCDE20FB}"/>
              </a:ext>
            </a:extLst>
          </p:cNvPr>
          <p:cNvSpPr/>
          <p:nvPr/>
        </p:nvSpPr>
        <p:spPr>
          <a:xfrm>
            <a:off x="4267545" y="2754368"/>
            <a:ext cx="165100" cy="215900"/>
          </a:xfrm>
          <a:custGeom>
            <a:avLst/>
            <a:gdLst>
              <a:gd name="connsiteX0" fmla="*/ 165100 w 165100"/>
              <a:gd name="connsiteY0" fmla="*/ 0 h 215900"/>
              <a:gd name="connsiteX1" fmla="*/ 0 w 165100"/>
              <a:gd name="connsiteY1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100" h="215900">
                <a:moveTo>
                  <a:pt x="165100" y="0"/>
                </a:moveTo>
                <a:lnTo>
                  <a:pt x="0" y="215900"/>
                </a:ln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989B10B-B9CC-00AE-0286-E6BA15D1BFB5}"/>
              </a:ext>
            </a:extLst>
          </p:cNvPr>
          <p:cNvSpPr/>
          <p:nvPr/>
        </p:nvSpPr>
        <p:spPr>
          <a:xfrm flipV="1">
            <a:off x="3202538" y="3030649"/>
            <a:ext cx="354261" cy="260238"/>
          </a:xfrm>
          <a:custGeom>
            <a:avLst/>
            <a:gdLst>
              <a:gd name="connsiteX0" fmla="*/ 165100 w 165100"/>
              <a:gd name="connsiteY0" fmla="*/ 0 h 215900"/>
              <a:gd name="connsiteX1" fmla="*/ 0 w 165100"/>
              <a:gd name="connsiteY1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100" h="215900">
                <a:moveTo>
                  <a:pt x="165100" y="0"/>
                </a:moveTo>
                <a:lnTo>
                  <a:pt x="0" y="215900"/>
                </a:ln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0C92A8-296C-403A-54FD-D86CB4C1B36C}"/>
              </a:ext>
            </a:extLst>
          </p:cNvPr>
          <p:cNvSpPr/>
          <p:nvPr/>
        </p:nvSpPr>
        <p:spPr>
          <a:xfrm>
            <a:off x="5613400" y="3772693"/>
            <a:ext cx="4483100" cy="2389982"/>
          </a:xfrm>
          <a:custGeom>
            <a:avLst/>
            <a:gdLst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1136650 w 4425950"/>
              <a:gd name="connsiteY47" fmla="*/ 374650 h 2470150"/>
              <a:gd name="connsiteX48" fmla="*/ 749300 w 4425950"/>
              <a:gd name="connsiteY48" fmla="*/ 577850 h 2470150"/>
              <a:gd name="connsiteX49" fmla="*/ 476250 w 4425950"/>
              <a:gd name="connsiteY49" fmla="*/ 361950 h 2470150"/>
              <a:gd name="connsiteX50" fmla="*/ 508000 w 4425950"/>
              <a:gd name="connsiteY50" fmla="*/ 317500 h 2470150"/>
              <a:gd name="connsiteX51" fmla="*/ 546100 w 4425950"/>
              <a:gd name="connsiteY51" fmla="*/ 336550 h 2470150"/>
              <a:gd name="connsiteX52" fmla="*/ 609600 w 4425950"/>
              <a:gd name="connsiteY52" fmla="*/ 222250 h 2470150"/>
              <a:gd name="connsiteX53" fmla="*/ 565150 w 4425950"/>
              <a:gd name="connsiteY53" fmla="*/ 190500 h 2470150"/>
              <a:gd name="connsiteX54" fmla="*/ 571500 w 4425950"/>
              <a:gd name="connsiteY54" fmla="*/ 133350 h 2470150"/>
              <a:gd name="connsiteX55" fmla="*/ 527050 w 4425950"/>
              <a:gd name="connsiteY55" fmla="*/ 107950 h 2470150"/>
              <a:gd name="connsiteX56" fmla="*/ 476250 w 4425950"/>
              <a:gd name="connsiteY56" fmla="*/ 127000 h 2470150"/>
              <a:gd name="connsiteX57" fmla="*/ 457200 w 4425950"/>
              <a:gd name="connsiteY57" fmla="*/ 107950 h 2470150"/>
              <a:gd name="connsiteX58" fmla="*/ 368300 w 4425950"/>
              <a:gd name="connsiteY58" fmla="*/ 177800 h 2470150"/>
              <a:gd name="connsiteX59" fmla="*/ 393700 w 4425950"/>
              <a:gd name="connsiteY59" fmla="*/ 209550 h 2470150"/>
              <a:gd name="connsiteX60" fmla="*/ 349250 w 4425950"/>
              <a:gd name="connsiteY60" fmla="*/ 254000 h 2470150"/>
              <a:gd name="connsiteX61" fmla="*/ 260350 w 4425950"/>
              <a:gd name="connsiteY61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749300 w 4425950"/>
              <a:gd name="connsiteY48" fmla="*/ 577850 h 2470150"/>
              <a:gd name="connsiteX49" fmla="*/ 476250 w 4425950"/>
              <a:gd name="connsiteY49" fmla="*/ 361950 h 2470150"/>
              <a:gd name="connsiteX50" fmla="*/ 508000 w 4425950"/>
              <a:gd name="connsiteY50" fmla="*/ 317500 h 2470150"/>
              <a:gd name="connsiteX51" fmla="*/ 546100 w 4425950"/>
              <a:gd name="connsiteY51" fmla="*/ 336550 h 2470150"/>
              <a:gd name="connsiteX52" fmla="*/ 609600 w 4425950"/>
              <a:gd name="connsiteY52" fmla="*/ 222250 h 2470150"/>
              <a:gd name="connsiteX53" fmla="*/ 565150 w 4425950"/>
              <a:gd name="connsiteY53" fmla="*/ 190500 h 2470150"/>
              <a:gd name="connsiteX54" fmla="*/ 571500 w 4425950"/>
              <a:gd name="connsiteY54" fmla="*/ 133350 h 2470150"/>
              <a:gd name="connsiteX55" fmla="*/ 527050 w 4425950"/>
              <a:gd name="connsiteY55" fmla="*/ 107950 h 2470150"/>
              <a:gd name="connsiteX56" fmla="*/ 476250 w 4425950"/>
              <a:gd name="connsiteY56" fmla="*/ 127000 h 2470150"/>
              <a:gd name="connsiteX57" fmla="*/ 457200 w 4425950"/>
              <a:gd name="connsiteY57" fmla="*/ 107950 h 2470150"/>
              <a:gd name="connsiteX58" fmla="*/ 368300 w 4425950"/>
              <a:gd name="connsiteY58" fmla="*/ 177800 h 2470150"/>
              <a:gd name="connsiteX59" fmla="*/ 393700 w 4425950"/>
              <a:gd name="connsiteY59" fmla="*/ 209550 h 2470150"/>
              <a:gd name="connsiteX60" fmla="*/ 349250 w 4425950"/>
              <a:gd name="connsiteY60" fmla="*/ 254000 h 2470150"/>
              <a:gd name="connsiteX61" fmla="*/ 260350 w 4425950"/>
              <a:gd name="connsiteY61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749300 w 4425950"/>
              <a:gd name="connsiteY48" fmla="*/ 577850 h 2470150"/>
              <a:gd name="connsiteX49" fmla="*/ 476250 w 4425950"/>
              <a:gd name="connsiteY49" fmla="*/ 361950 h 2470150"/>
              <a:gd name="connsiteX50" fmla="*/ 508000 w 4425950"/>
              <a:gd name="connsiteY50" fmla="*/ 317500 h 2470150"/>
              <a:gd name="connsiteX51" fmla="*/ 546100 w 4425950"/>
              <a:gd name="connsiteY51" fmla="*/ 336550 h 2470150"/>
              <a:gd name="connsiteX52" fmla="*/ 609600 w 4425950"/>
              <a:gd name="connsiteY52" fmla="*/ 222250 h 2470150"/>
              <a:gd name="connsiteX53" fmla="*/ 565150 w 4425950"/>
              <a:gd name="connsiteY53" fmla="*/ 190500 h 2470150"/>
              <a:gd name="connsiteX54" fmla="*/ 571500 w 4425950"/>
              <a:gd name="connsiteY54" fmla="*/ 133350 h 2470150"/>
              <a:gd name="connsiteX55" fmla="*/ 527050 w 4425950"/>
              <a:gd name="connsiteY55" fmla="*/ 107950 h 2470150"/>
              <a:gd name="connsiteX56" fmla="*/ 476250 w 4425950"/>
              <a:gd name="connsiteY56" fmla="*/ 127000 h 2470150"/>
              <a:gd name="connsiteX57" fmla="*/ 457200 w 4425950"/>
              <a:gd name="connsiteY57" fmla="*/ 107950 h 2470150"/>
              <a:gd name="connsiteX58" fmla="*/ 368300 w 4425950"/>
              <a:gd name="connsiteY58" fmla="*/ 177800 h 2470150"/>
              <a:gd name="connsiteX59" fmla="*/ 393700 w 4425950"/>
              <a:gd name="connsiteY59" fmla="*/ 209550 h 2470150"/>
              <a:gd name="connsiteX60" fmla="*/ 349250 w 4425950"/>
              <a:gd name="connsiteY60" fmla="*/ 254000 h 2470150"/>
              <a:gd name="connsiteX61" fmla="*/ 260350 w 4425950"/>
              <a:gd name="connsiteY61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139950 w 4425950"/>
              <a:gd name="connsiteY48" fmla="*/ 1758950 h 2470150"/>
              <a:gd name="connsiteX49" fmla="*/ 476250 w 4425950"/>
              <a:gd name="connsiteY49" fmla="*/ 361950 h 2470150"/>
              <a:gd name="connsiteX50" fmla="*/ 508000 w 4425950"/>
              <a:gd name="connsiteY50" fmla="*/ 317500 h 2470150"/>
              <a:gd name="connsiteX51" fmla="*/ 546100 w 4425950"/>
              <a:gd name="connsiteY51" fmla="*/ 336550 h 2470150"/>
              <a:gd name="connsiteX52" fmla="*/ 609600 w 4425950"/>
              <a:gd name="connsiteY52" fmla="*/ 222250 h 2470150"/>
              <a:gd name="connsiteX53" fmla="*/ 565150 w 4425950"/>
              <a:gd name="connsiteY53" fmla="*/ 190500 h 2470150"/>
              <a:gd name="connsiteX54" fmla="*/ 571500 w 4425950"/>
              <a:gd name="connsiteY54" fmla="*/ 133350 h 2470150"/>
              <a:gd name="connsiteX55" fmla="*/ 527050 w 4425950"/>
              <a:gd name="connsiteY55" fmla="*/ 107950 h 2470150"/>
              <a:gd name="connsiteX56" fmla="*/ 476250 w 4425950"/>
              <a:gd name="connsiteY56" fmla="*/ 127000 h 2470150"/>
              <a:gd name="connsiteX57" fmla="*/ 457200 w 4425950"/>
              <a:gd name="connsiteY57" fmla="*/ 107950 h 2470150"/>
              <a:gd name="connsiteX58" fmla="*/ 368300 w 4425950"/>
              <a:gd name="connsiteY58" fmla="*/ 177800 h 2470150"/>
              <a:gd name="connsiteX59" fmla="*/ 393700 w 4425950"/>
              <a:gd name="connsiteY59" fmla="*/ 209550 h 2470150"/>
              <a:gd name="connsiteX60" fmla="*/ 349250 w 4425950"/>
              <a:gd name="connsiteY60" fmla="*/ 254000 h 2470150"/>
              <a:gd name="connsiteX61" fmla="*/ 260350 w 4425950"/>
              <a:gd name="connsiteY61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139950 w 4425950"/>
              <a:gd name="connsiteY48" fmla="*/ 1758950 h 2470150"/>
              <a:gd name="connsiteX49" fmla="*/ 476250 w 4425950"/>
              <a:gd name="connsiteY49" fmla="*/ 361950 h 2470150"/>
              <a:gd name="connsiteX50" fmla="*/ 508000 w 4425950"/>
              <a:gd name="connsiteY50" fmla="*/ 317500 h 2470150"/>
              <a:gd name="connsiteX51" fmla="*/ 546100 w 4425950"/>
              <a:gd name="connsiteY51" fmla="*/ 336550 h 2470150"/>
              <a:gd name="connsiteX52" fmla="*/ 609600 w 4425950"/>
              <a:gd name="connsiteY52" fmla="*/ 222250 h 2470150"/>
              <a:gd name="connsiteX53" fmla="*/ 565150 w 4425950"/>
              <a:gd name="connsiteY53" fmla="*/ 190500 h 2470150"/>
              <a:gd name="connsiteX54" fmla="*/ 571500 w 4425950"/>
              <a:gd name="connsiteY54" fmla="*/ 133350 h 2470150"/>
              <a:gd name="connsiteX55" fmla="*/ 527050 w 4425950"/>
              <a:gd name="connsiteY55" fmla="*/ 107950 h 2470150"/>
              <a:gd name="connsiteX56" fmla="*/ 476250 w 4425950"/>
              <a:gd name="connsiteY56" fmla="*/ 127000 h 2470150"/>
              <a:gd name="connsiteX57" fmla="*/ 457200 w 4425950"/>
              <a:gd name="connsiteY57" fmla="*/ 107950 h 2470150"/>
              <a:gd name="connsiteX58" fmla="*/ 368300 w 4425950"/>
              <a:gd name="connsiteY58" fmla="*/ 177800 h 2470150"/>
              <a:gd name="connsiteX59" fmla="*/ 393700 w 4425950"/>
              <a:gd name="connsiteY59" fmla="*/ 209550 h 2470150"/>
              <a:gd name="connsiteX60" fmla="*/ 349250 w 4425950"/>
              <a:gd name="connsiteY60" fmla="*/ 254000 h 2470150"/>
              <a:gd name="connsiteX61" fmla="*/ 260350 w 4425950"/>
              <a:gd name="connsiteY61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305050 w 4425950"/>
              <a:gd name="connsiteY48" fmla="*/ 1492250 h 2470150"/>
              <a:gd name="connsiteX49" fmla="*/ 2139950 w 4425950"/>
              <a:gd name="connsiteY49" fmla="*/ 1758950 h 2470150"/>
              <a:gd name="connsiteX50" fmla="*/ 476250 w 4425950"/>
              <a:gd name="connsiteY50" fmla="*/ 361950 h 2470150"/>
              <a:gd name="connsiteX51" fmla="*/ 508000 w 4425950"/>
              <a:gd name="connsiteY51" fmla="*/ 317500 h 2470150"/>
              <a:gd name="connsiteX52" fmla="*/ 546100 w 4425950"/>
              <a:gd name="connsiteY52" fmla="*/ 336550 h 2470150"/>
              <a:gd name="connsiteX53" fmla="*/ 609600 w 4425950"/>
              <a:gd name="connsiteY53" fmla="*/ 222250 h 2470150"/>
              <a:gd name="connsiteX54" fmla="*/ 565150 w 4425950"/>
              <a:gd name="connsiteY54" fmla="*/ 190500 h 2470150"/>
              <a:gd name="connsiteX55" fmla="*/ 571500 w 4425950"/>
              <a:gd name="connsiteY55" fmla="*/ 133350 h 2470150"/>
              <a:gd name="connsiteX56" fmla="*/ 527050 w 4425950"/>
              <a:gd name="connsiteY56" fmla="*/ 107950 h 2470150"/>
              <a:gd name="connsiteX57" fmla="*/ 476250 w 4425950"/>
              <a:gd name="connsiteY57" fmla="*/ 127000 h 2470150"/>
              <a:gd name="connsiteX58" fmla="*/ 457200 w 4425950"/>
              <a:gd name="connsiteY58" fmla="*/ 107950 h 2470150"/>
              <a:gd name="connsiteX59" fmla="*/ 368300 w 4425950"/>
              <a:gd name="connsiteY59" fmla="*/ 177800 h 2470150"/>
              <a:gd name="connsiteX60" fmla="*/ 393700 w 4425950"/>
              <a:gd name="connsiteY60" fmla="*/ 209550 h 2470150"/>
              <a:gd name="connsiteX61" fmla="*/ 349250 w 4425950"/>
              <a:gd name="connsiteY61" fmla="*/ 254000 h 2470150"/>
              <a:gd name="connsiteX62" fmla="*/ 260350 w 4425950"/>
              <a:gd name="connsiteY62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305050 w 4425950"/>
              <a:gd name="connsiteY48" fmla="*/ 1492250 h 2470150"/>
              <a:gd name="connsiteX49" fmla="*/ 2139950 w 4425950"/>
              <a:gd name="connsiteY49" fmla="*/ 1758950 h 2470150"/>
              <a:gd name="connsiteX50" fmla="*/ 476250 w 4425950"/>
              <a:gd name="connsiteY50" fmla="*/ 361950 h 2470150"/>
              <a:gd name="connsiteX51" fmla="*/ 508000 w 4425950"/>
              <a:gd name="connsiteY51" fmla="*/ 317500 h 2470150"/>
              <a:gd name="connsiteX52" fmla="*/ 546100 w 4425950"/>
              <a:gd name="connsiteY52" fmla="*/ 336550 h 2470150"/>
              <a:gd name="connsiteX53" fmla="*/ 609600 w 4425950"/>
              <a:gd name="connsiteY53" fmla="*/ 222250 h 2470150"/>
              <a:gd name="connsiteX54" fmla="*/ 565150 w 4425950"/>
              <a:gd name="connsiteY54" fmla="*/ 190500 h 2470150"/>
              <a:gd name="connsiteX55" fmla="*/ 571500 w 4425950"/>
              <a:gd name="connsiteY55" fmla="*/ 133350 h 2470150"/>
              <a:gd name="connsiteX56" fmla="*/ 527050 w 4425950"/>
              <a:gd name="connsiteY56" fmla="*/ 107950 h 2470150"/>
              <a:gd name="connsiteX57" fmla="*/ 476250 w 4425950"/>
              <a:gd name="connsiteY57" fmla="*/ 127000 h 2470150"/>
              <a:gd name="connsiteX58" fmla="*/ 457200 w 4425950"/>
              <a:gd name="connsiteY58" fmla="*/ 107950 h 2470150"/>
              <a:gd name="connsiteX59" fmla="*/ 368300 w 4425950"/>
              <a:gd name="connsiteY59" fmla="*/ 177800 h 2470150"/>
              <a:gd name="connsiteX60" fmla="*/ 393700 w 4425950"/>
              <a:gd name="connsiteY60" fmla="*/ 209550 h 2470150"/>
              <a:gd name="connsiteX61" fmla="*/ 349250 w 4425950"/>
              <a:gd name="connsiteY61" fmla="*/ 254000 h 2470150"/>
              <a:gd name="connsiteX62" fmla="*/ 260350 w 4425950"/>
              <a:gd name="connsiteY62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305050 w 4425950"/>
              <a:gd name="connsiteY48" fmla="*/ 1492250 h 2470150"/>
              <a:gd name="connsiteX49" fmla="*/ 2139950 w 4425950"/>
              <a:gd name="connsiteY49" fmla="*/ 1758950 h 2470150"/>
              <a:gd name="connsiteX50" fmla="*/ 476250 w 4425950"/>
              <a:gd name="connsiteY50" fmla="*/ 361950 h 2470150"/>
              <a:gd name="connsiteX51" fmla="*/ 508000 w 4425950"/>
              <a:gd name="connsiteY51" fmla="*/ 317500 h 2470150"/>
              <a:gd name="connsiteX52" fmla="*/ 546100 w 4425950"/>
              <a:gd name="connsiteY52" fmla="*/ 336550 h 2470150"/>
              <a:gd name="connsiteX53" fmla="*/ 609600 w 4425950"/>
              <a:gd name="connsiteY53" fmla="*/ 222250 h 2470150"/>
              <a:gd name="connsiteX54" fmla="*/ 565150 w 4425950"/>
              <a:gd name="connsiteY54" fmla="*/ 190500 h 2470150"/>
              <a:gd name="connsiteX55" fmla="*/ 571500 w 4425950"/>
              <a:gd name="connsiteY55" fmla="*/ 133350 h 2470150"/>
              <a:gd name="connsiteX56" fmla="*/ 527050 w 4425950"/>
              <a:gd name="connsiteY56" fmla="*/ 107950 h 2470150"/>
              <a:gd name="connsiteX57" fmla="*/ 476250 w 4425950"/>
              <a:gd name="connsiteY57" fmla="*/ 127000 h 2470150"/>
              <a:gd name="connsiteX58" fmla="*/ 457200 w 4425950"/>
              <a:gd name="connsiteY58" fmla="*/ 107950 h 2470150"/>
              <a:gd name="connsiteX59" fmla="*/ 368300 w 4425950"/>
              <a:gd name="connsiteY59" fmla="*/ 177800 h 2470150"/>
              <a:gd name="connsiteX60" fmla="*/ 393700 w 4425950"/>
              <a:gd name="connsiteY60" fmla="*/ 209550 h 2470150"/>
              <a:gd name="connsiteX61" fmla="*/ 349250 w 4425950"/>
              <a:gd name="connsiteY61" fmla="*/ 254000 h 2470150"/>
              <a:gd name="connsiteX62" fmla="*/ 260350 w 4425950"/>
              <a:gd name="connsiteY62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476500 w 4425950"/>
              <a:gd name="connsiteY48" fmla="*/ 1409700 h 2470150"/>
              <a:gd name="connsiteX49" fmla="*/ 2139950 w 4425950"/>
              <a:gd name="connsiteY49" fmla="*/ 1758950 h 2470150"/>
              <a:gd name="connsiteX50" fmla="*/ 476250 w 4425950"/>
              <a:gd name="connsiteY50" fmla="*/ 361950 h 2470150"/>
              <a:gd name="connsiteX51" fmla="*/ 508000 w 4425950"/>
              <a:gd name="connsiteY51" fmla="*/ 317500 h 2470150"/>
              <a:gd name="connsiteX52" fmla="*/ 546100 w 4425950"/>
              <a:gd name="connsiteY52" fmla="*/ 336550 h 2470150"/>
              <a:gd name="connsiteX53" fmla="*/ 609600 w 4425950"/>
              <a:gd name="connsiteY53" fmla="*/ 222250 h 2470150"/>
              <a:gd name="connsiteX54" fmla="*/ 565150 w 4425950"/>
              <a:gd name="connsiteY54" fmla="*/ 190500 h 2470150"/>
              <a:gd name="connsiteX55" fmla="*/ 571500 w 4425950"/>
              <a:gd name="connsiteY55" fmla="*/ 133350 h 2470150"/>
              <a:gd name="connsiteX56" fmla="*/ 527050 w 4425950"/>
              <a:gd name="connsiteY56" fmla="*/ 107950 h 2470150"/>
              <a:gd name="connsiteX57" fmla="*/ 476250 w 4425950"/>
              <a:gd name="connsiteY57" fmla="*/ 127000 h 2470150"/>
              <a:gd name="connsiteX58" fmla="*/ 457200 w 4425950"/>
              <a:gd name="connsiteY58" fmla="*/ 107950 h 2470150"/>
              <a:gd name="connsiteX59" fmla="*/ 368300 w 4425950"/>
              <a:gd name="connsiteY59" fmla="*/ 177800 h 2470150"/>
              <a:gd name="connsiteX60" fmla="*/ 393700 w 4425950"/>
              <a:gd name="connsiteY60" fmla="*/ 209550 h 2470150"/>
              <a:gd name="connsiteX61" fmla="*/ 349250 w 4425950"/>
              <a:gd name="connsiteY61" fmla="*/ 254000 h 2470150"/>
              <a:gd name="connsiteX62" fmla="*/ 260350 w 4425950"/>
              <a:gd name="connsiteY62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317750 w 4425950"/>
              <a:gd name="connsiteY48" fmla="*/ 1339850 h 2470150"/>
              <a:gd name="connsiteX49" fmla="*/ 2476500 w 4425950"/>
              <a:gd name="connsiteY49" fmla="*/ 1409700 h 2470150"/>
              <a:gd name="connsiteX50" fmla="*/ 2139950 w 4425950"/>
              <a:gd name="connsiteY50" fmla="*/ 1758950 h 2470150"/>
              <a:gd name="connsiteX51" fmla="*/ 476250 w 4425950"/>
              <a:gd name="connsiteY51" fmla="*/ 361950 h 2470150"/>
              <a:gd name="connsiteX52" fmla="*/ 508000 w 4425950"/>
              <a:gd name="connsiteY52" fmla="*/ 317500 h 2470150"/>
              <a:gd name="connsiteX53" fmla="*/ 546100 w 4425950"/>
              <a:gd name="connsiteY53" fmla="*/ 336550 h 2470150"/>
              <a:gd name="connsiteX54" fmla="*/ 609600 w 4425950"/>
              <a:gd name="connsiteY54" fmla="*/ 222250 h 2470150"/>
              <a:gd name="connsiteX55" fmla="*/ 565150 w 4425950"/>
              <a:gd name="connsiteY55" fmla="*/ 190500 h 2470150"/>
              <a:gd name="connsiteX56" fmla="*/ 571500 w 4425950"/>
              <a:gd name="connsiteY56" fmla="*/ 133350 h 2470150"/>
              <a:gd name="connsiteX57" fmla="*/ 527050 w 4425950"/>
              <a:gd name="connsiteY57" fmla="*/ 107950 h 2470150"/>
              <a:gd name="connsiteX58" fmla="*/ 476250 w 4425950"/>
              <a:gd name="connsiteY58" fmla="*/ 127000 h 2470150"/>
              <a:gd name="connsiteX59" fmla="*/ 457200 w 4425950"/>
              <a:gd name="connsiteY59" fmla="*/ 107950 h 2470150"/>
              <a:gd name="connsiteX60" fmla="*/ 368300 w 4425950"/>
              <a:gd name="connsiteY60" fmla="*/ 177800 h 2470150"/>
              <a:gd name="connsiteX61" fmla="*/ 393700 w 4425950"/>
              <a:gd name="connsiteY61" fmla="*/ 209550 h 2470150"/>
              <a:gd name="connsiteX62" fmla="*/ 349250 w 4425950"/>
              <a:gd name="connsiteY62" fmla="*/ 254000 h 2470150"/>
              <a:gd name="connsiteX63" fmla="*/ 260350 w 4425950"/>
              <a:gd name="connsiteY63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590800 w 4425950"/>
              <a:gd name="connsiteY12" fmla="*/ 22415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273300 w 4425950"/>
              <a:gd name="connsiteY48" fmla="*/ 1219200 h 2470150"/>
              <a:gd name="connsiteX49" fmla="*/ 2476500 w 4425950"/>
              <a:gd name="connsiteY49" fmla="*/ 1409700 h 2470150"/>
              <a:gd name="connsiteX50" fmla="*/ 2139950 w 4425950"/>
              <a:gd name="connsiteY50" fmla="*/ 1758950 h 2470150"/>
              <a:gd name="connsiteX51" fmla="*/ 476250 w 4425950"/>
              <a:gd name="connsiteY51" fmla="*/ 361950 h 2470150"/>
              <a:gd name="connsiteX52" fmla="*/ 508000 w 4425950"/>
              <a:gd name="connsiteY52" fmla="*/ 317500 h 2470150"/>
              <a:gd name="connsiteX53" fmla="*/ 546100 w 4425950"/>
              <a:gd name="connsiteY53" fmla="*/ 336550 h 2470150"/>
              <a:gd name="connsiteX54" fmla="*/ 609600 w 4425950"/>
              <a:gd name="connsiteY54" fmla="*/ 222250 h 2470150"/>
              <a:gd name="connsiteX55" fmla="*/ 565150 w 4425950"/>
              <a:gd name="connsiteY55" fmla="*/ 190500 h 2470150"/>
              <a:gd name="connsiteX56" fmla="*/ 571500 w 4425950"/>
              <a:gd name="connsiteY56" fmla="*/ 133350 h 2470150"/>
              <a:gd name="connsiteX57" fmla="*/ 527050 w 4425950"/>
              <a:gd name="connsiteY57" fmla="*/ 107950 h 2470150"/>
              <a:gd name="connsiteX58" fmla="*/ 476250 w 4425950"/>
              <a:gd name="connsiteY58" fmla="*/ 127000 h 2470150"/>
              <a:gd name="connsiteX59" fmla="*/ 457200 w 4425950"/>
              <a:gd name="connsiteY59" fmla="*/ 107950 h 2470150"/>
              <a:gd name="connsiteX60" fmla="*/ 368300 w 4425950"/>
              <a:gd name="connsiteY60" fmla="*/ 177800 h 2470150"/>
              <a:gd name="connsiteX61" fmla="*/ 393700 w 4425950"/>
              <a:gd name="connsiteY61" fmla="*/ 209550 h 2470150"/>
              <a:gd name="connsiteX62" fmla="*/ 349250 w 4425950"/>
              <a:gd name="connsiteY62" fmla="*/ 254000 h 2470150"/>
              <a:gd name="connsiteX63" fmla="*/ 260350 w 4425950"/>
              <a:gd name="connsiteY63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609850 w 4425950"/>
              <a:gd name="connsiteY12" fmla="*/ 2266950 h 2470150"/>
              <a:gd name="connsiteX13" fmla="*/ 2736850 w 4425950"/>
              <a:gd name="connsiteY13" fmla="*/ 207645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273300 w 4425950"/>
              <a:gd name="connsiteY48" fmla="*/ 1219200 h 2470150"/>
              <a:gd name="connsiteX49" fmla="*/ 2476500 w 4425950"/>
              <a:gd name="connsiteY49" fmla="*/ 1409700 h 2470150"/>
              <a:gd name="connsiteX50" fmla="*/ 2139950 w 4425950"/>
              <a:gd name="connsiteY50" fmla="*/ 1758950 h 2470150"/>
              <a:gd name="connsiteX51" fmla="*/ 476250 w 4425950"/>
              <a:gd name="connsiteY51" fmla="*/ 361950 h 2470150"/>
              <a:gd name="connsiteX52" fmla="*/ 508000 w 4425950"/>
              <a:gd name="connsiteY52" fmla="*/ 317500 h 2470150"/>
              <a:gd name="connsiteX53" fmla="*/ 546100 w 4425950"/>
              <a:gd name="connsiteY53" fmla="*/ 336550 h 2470150"/>
              <a:gd name="connsiteX54" fmla="*/ 609600 w 4425950"/>
              <a:gd name="connsiteY54" fmla="*/ 222250 h 2470150"/>
              <a:gd name="connsiteX55" fmla="*/ 565150 w 4425950"/>
              <a:gd name="connsiteY55" fmla="*/ 190500 h 2470150"/>
              <a:gd name="connsiteX56" fmla="*/ 571500 w 4425950"/>
              <a:gd name="connsiteY56" fmla="*/ 133350 h 2470150"/>
              <a:gd name="connsiteX57" fmla="*/ 527050 w 4425950"/>
              <a:gd name="connsiteY57" fmla="*/ 107950 h 2470150"/>
              <a:gd name="connsiteX58" fmla="*/ 476250 w 4425950"/>
              <a:gd name="connsiteY58" fmla="*/ 127000 h 2470150"/>
              <a:gd name="connsiteX59" fmla="*/ 457200 w 4425950"/>
              <a:gd name="connsiteY59" fmla="*/ 107950 h 2470150"/>
              <a:gd name="connsiteX60" fmla="*/ 368300 w 4425950"/>
              <a:gd name="connsiteY60" fmla="*/ 177800 h 2470150"/>
              <a:gd name="connsiteX61" fmla="*/ 393700 w 4425950"/>
              <a:gd name="connsiteY61" fmla="*/ 209550 h 2470150"/>
              <a:gd name="connsiteX62" fmla="*/ 349250 w 4425950"/>
              <a:gd name="connsiteY62" fmla="*/ 254000 h 2470150"/>
              <a:gd name="connsiteX63" fmla="*/ 260350 w 4425950"/>
              <a:gd name="connsiteY63" fmla="*/ 190500 h 2470150"/>
              <a:gd name="connsiteX0" fmla="*/ 260350 w 4425950"/>
              <a:gd name="connsiteY0" fmla="*/ 190500 h 2470150"/>
              <a:gd name="connsiteX1" fmla="*/ 209550 w 4425950"/>
              <a:gd name="connsiteY1" fmla="*/ 222250 h 2470150"/>
              <a:gd name="connsiteX2" fmla="*/ 222250 w 4425950"/>
              <a:gd name="connsiteY2" fmla="*/ 254000 h 2470150"/>
              <a:gd name="connsiteX3" fmla="*/ 152400 w 4425950"/>
              <a:gd name="connsiteY3" fmla="*/ 311150 h 2470150"/>
              <a:gd name="connsiteX4" fmla="*/ 171450 w 4425950"/>
              <a:gd name="connsiteY4" fmla="*/ 336550 h 2470150"/>
              <a:gd name="connsiteX5" fmla="*/ 0 w 4425950"/>
              <a:gd name="connsiteY5" fmla="*/ 508000 h 2470150"/>
              <a:gd name="connsiteX6" fmla="*/ 514350 w 4425950"/>
              <a:gd name="connsiteY6" fmla="*/ 1079500 h 2470150"/>
              <a:gd name="connsiteX7" fmla="*/ 711200 w 4425950"/>
              <a:gd name="connsiteY7" fmla="*/ 889000 h 2470150"/>
              <a:gd name="connsiteX8" fmla="*/ 1936750 w 4425950"/>
              <a:gd name="connsiteY8" fmla="*/ 1962150 h 2470150"/>
              <a:gd name="connsiteX9" fmla="*/ 1758950 w 4425950"/>
              <a:gd name="connsiteY9" fmla="*/ 2171700 h 2470150"/>
              <a:gd name="connsiteX10" fmla="*/ 2063750 w 4425950"/>
              <a:gd name="connsiteY10" fmla="*/ 2419350 h 2470150"/>
              <a:gd name="connsiteX11" fmla="*/ 2374900 w 4425950"/>
              <a:gd name="connsiteY11" fmla="*/ 2051050 h 2470150"/>
              <a:gd name="connsiteX12" fmla="*/ 2609850 w 4425950"/>
              <a:gd name="connsiteY12" fmla="*/ 2266950 h 2470150"/>
              <a:gd name="connsiteX13" fmla="*/ 2743200 w 4425950"/>
              <a:gd name="connsiteY13" fmla="*/ 2095500 h 2470150"/>
              <a:gd name="connsiteX14" fmla="*/ 2508250 w 4425950"/>
              <a:gd name="connsiteY14" fmla="*/ 1879600 h 2470150"/>
              <a:gd name="connsiteX15" fmla="*/ 2584450 w 4425950"/>
              <a:gd name="connsiteY15" fmla="*/ 1778000 h 2470150"/>
              <a:gd name="connsiteX16" fmla="*/ 2927350 w 4425950"/>
              <a:gd name="connsiteY16" fmla="*/ 2063750 h 2470150"/>
              <a:gd name="connsiteX17" fmla="*/ 3162300 w 4425950"/>
              <a:gd name="connsiteY17" fmla="*/ 1784350 h 2470150"/>
              <a:gd name="connsiteX18" fmla="*/ 3194050 w 4425950"/>
              <a:gd name="connsiteY18" fmla="*/ 1816100 h 2470150"/>
              <a:gd name="connsiteX19" fmla="*/ 3219450 w 4425950"/>
              <a:gd name="connsiteY19" fmla="*/ 1784350 h 2470150"/>
              <a:gd name="connsiteX20" fmla="*/ 3263900 w 4425950"/>
              <a:gd name="connsiteY20" fmla="*/ 1841500 h 2470150"/>
              <a:gd name="connsiteX21" fmla="*/ 3295650 w 4425950"/>
              <a:gd name="connsiteY21" fmla="*/ 1790700 h 2470150"/>
              <a:gd name="connsiteX22" fmla="*/ 3416300 w 4425950"/>
              <a:gd name="connsiteY22" fmla="*/ 1892300 h 2470150"/>
              <a:gd name="connsiteX23" fmla="*/ 3359150 w 4425950"/>
              <a:gd name="connsiteY23" fmla="*/ 1962150 h 2470150"/>
              <a:gd name="connsiteX24" fmla="*/ 3435350 w 4425950"/>
              <a:gd name="connsiteY24" fmla="*/ 2025650 h 2470150"/>
              <a:gd name="connsiteX25" fmla="*/ 3403600 w 4425950"/>
              <a:gd name="connsiteY25" fmla="*/ 2063750 h 2470150"/>
              <a:gd name="connsiteX26" fmla="*/ 3492500 w 4425950"/>
              <a:gd name="connsiteY26" fmla="*/ 2139950 h 2470150"/>
              <a:gd name="connsiteX27" fmla="*/ 3549650 w 4425950"/>
              <a:gd name="connsiteY27" fmla="*/ 2076450 h 2470150"/>
              <a:gd name="connsiteX28" fmla="*/ 3917950 w 4425950"/>
              <a:gd name="connsiteY28" fmla="*/ 2425700 h 2470150"/>
              <a:gd name="connsiteX29" fmla="*/ 3962400 w 4425950"/>
              <a:gd name="connsiteY29" fmla="*/ 2470150 h 2470150"/>
              <a:gd name="connsiteX30" fmla="*/ 4425950 w 4425950"/>
              <a:gd name="connsiteY30" fmla="*/ 1905000 h 2470150"/>
              <a:gd name="connsiteX31" fmla="*/ 2838450 w 4425950"/>
              <a:gd name="connsiteY31" fmla="*/ 577850 h 2470150"/>
              <a:gd name="connsiteX32" fmla="*/ 2717800 w 4425950"/>
              <a:gd name="connsiteY32" fmla="*/ 698500 h 2470150"/>
              <a:gd name="connsiteX33" fmla="*/ 2279650 w 4425950"/>
              <a:gd name="connsiteY33" fmla="*/ 355600 h 2470150"/>
              <a:gd name="connsiteX34" fmla="*/ 2381250 w 4425950"/>
              <a:gd name="connsiteY34" fmla="*/ 247650 h 2470150"/>
              <a:gd name="connsiteX35" fmla="*/ 2279650 w 4425950"/>
              <a:gd name="connsiteY35" fmla="*/ 146050 h 2470150"/>
              <a:gd name="connsiteX36" fmla="*/ 2114550 w 4425950"/>
              <a:gd name="connsiteY36" fmla="*/ 323850 h 2470150"/>
              <a:gd name="connsiteX37" fmla="*/ 2152650 w 4425950"/>
              <a:gd name="connsiteY37" fmla="*/ 368300 h 2470150"/>
              <a:gd name="connsiteX38" fmla="*/ 1993900 w 4425950"/>
              <a:gd name="connsiteY38" fmla="*/ 495300 h 2470150"/>
              <a:gd name="connsiteX39" fmla="*/ 1866900 w 4425950"/>
              <a:gd name="connsiteY39" fmla="*/ 387350 h 2470150"/>
              <a:gd name="connsiteX40" fmla="*/ 2051050 w 4425950"/>
              <a:gd name="connsiteY40" fmla="*/ 228600 h 2470150"/>
              <a:gd name="connsiteX41" fmla="*/ 1765300 w 4425950"/>
              <a:gd name="connsiteY41" fmla="*/ 0 h 2470150"/>
              <a:gd name="connsiteX42" fmla="*/ 1473200 w 4425950"/>
              <a:gd name="connsiteY42" fmla="*/ 241300 h 2470150"/>
              <a:gd name="connsiteX43" fmla="*/ 1422400 w 4425950"/>
              <a:gd name="connsiteY43" fmla="*/ 247650 h 2470150"/>
              <a:gd name="connsiteX44" fmla="*/ 1339850 w 4425950"/>
              <a:gd name="connsiteY44" fmla="*/ 323850 h 2470150"/>
              <a:gd name="connsiteX45" fmla="*/ 1365250 w 4425950"/>
              <a:gd name="connsiteY45" fmla="*/ 355600 h 2470150"/>
              <a:gd name="connsiteX46" fmla="*/ 1257300 w 4425950"/>
              <a:gd name="connsiteY46" fmla="*/ 488950 h 2470150"/>
              <a:gd name="connsiteX47" fmla="*/ 2228850 w 4425950"/>
              <a:gd name="connsiteY47" fmla="*/ 1301750 h 2470150"/>
              <a:gd name="connsiteX48" fmla="*/ 2273300 w 4425950"/>
              <a:gd name="connsiteY48" fmla="*/ 1219200 h 2470150"/>
              <a:gd name="connsiteX49" fmla="*/ 2476500 w 4425950"/>
              <a:gd name="connsiteY49" fmla="*/ 1409700 h 2470150"/>
              <a:gd name="connsiteX50" fmla="*/ 2139950 w 4425950"/>
              <a:gd name="connsiteY50" fmla="*/ 1758950 h 2470150"/>
              <a:gd name="connsiteX51" fmla="*/ 476250 w 4425950"/>
              <a:gd name="connsiteY51" fmla="*/ 361950 h 2470150"/>
              <a:gd name="connsiteX52" fmla="*/ 508000 w 4425950"/>
              <a:gd name="connsiteY52" fmla="*/ 317500 h 2470150"/>
              <a:gd name="connsiteX53" fmla="*/ 546100 w 4425950"/>
              <a:gd name="connsiteY53" fmla="*/ 336550 h 2470150"/>
              <a:gd name="connsiteX54" fmla="*/ 609600 w 4425950"/>
              <a:gd name="connsiteY54" fmla="*/ 222250 h 2470150"/>
              <a:gd name="connsiteX55" fmla="*/ 565150 w 4425950"/>
              <a:gd name="connsiteY55" fmla="*/ 190500 h 2470150"/>
              <a:gd name="connsiteX56" fmla="*/ 571500 w 4425950"/>
              <a:gd name="connsiteY56" fmla="*/ 133350 h 2470150"/>
              <a:gd name="connsiteX57" fmla="*/ 527050 w 4425950"/>
              <a:gd name="connsiteY57" fmla="*/ 107950 h 2470150"/>
              <a:gd name="connsiteX58" fmla="*/ 476250 w 4425950"/>
              <a:gd name="connsiteY58" fmla="*/ 127000 h 2470150"/>
              <a:gd name="connsiteX59" fmla="*/ 457200 w 4425950"/>
              <a:gd name="connsiteY59" fmla="*/ 107950 h 2470150"/>
              <a:gd name="connsiteX60" fmla="*/ 368300 w 4425950"/>
              <a:gd name="connsiteY60" fmla="*/ 177800 h 2470150"/>
              <a:gd name="connsiteX61" fmla="*/ 393700 w 4425950"/>
              <a:gd name="connsiteY61" fmla="*/ 209550 h 2470150"/>
              <a:gd name="connsiteX62" fmla="*/ 349250 w 4425950"/>
              <a:gd name="connsiteY62" fmla="*/ 254000 h 2470150"/>
              <a:gd name="connsiteX63" fmla="*/ 260350 w 4425950"/>
              <a:gd name="connsiteY63" fmla="*/ 190500 h 2470150"/>
              <a:gd name="connsiteX0" fmla="*/ 317500 w 4483100"/>
              <a:gd name="connsiteY0" fmla="*/ 190500 h 2470150"/>
              <a:gd name="connsiteX1" fmla="*/ 266700 w 4483100"/>
              <a:gd name="connsiteY1" fmla="*/ 222250 h 2470150"/>
              <a:gd name="connsiteX2" fmla="*/ 279400 w 4483100"/>
              <a:gd name="connsiteY2" fmla="*/ 254000 h 2470150"/>
              <a:gd name="connsiteX3" fmla="*/ 209550 w 4483100"/>
              <a:gd name="connsiteY3" fmla="*/ 311150 h 2470150"/>
              <a:gd name="connsiteX4" fmla="*/ 228600 w 4483100"/>
              <a:gd name="connsiteY4" fmla="*/ 336550 h 2470150"/>
              <a:gd name="connsiteX5" fmla="*/ 0 w 4483100"/>
              <a:gd name="connsiteY5" fmla="*/ 552450 h 2470150"/>
              <a:gd name="connsiteX6" fmla="*/ 571500 w 4483100"/>
              <a:gd name="connsiteY6" fmla="*/ 1079500 h 2470150"/>
              <a:gd name="connsiteX7" fmla="*/ 768350 w 4483100"/>
              <a:gd name="connsiteY7" fmla="*/ 889000 h 2470150"/>
              <a:gd name="connsiteX8" fmla="*/ 1993900 w 4483100"/>
              <a:gd name="connsiteY8" fmla="*/ 1962150 h 2470150"/>
              <a:gd name="connsiteX9" fmla="*/ 1816100 w 4483100"/>
              <a:gd name="connsiteY9" fmla="*/ 2171700 h 2470150"/>
              <a:gd name="connsiteX10" fmla="*/ 2120900 w 4483100"/>
              <a:gd name="connsiteY10" fmla="*/ 2419350 h 2470150"/>
              <a:gd name="connsiteX11" fmla="*/ 2432050 w 4483100"/>
              <a:gd name="connsiteY11" fmla="*/ 2051050 h 2470150"/>
              <a:gd name="connsiteX12" fmla="*/ 2667000 w 4483100"/>
              <a:gd name="connsiteY12" fmla="*/ 2266950 h 2470150"/>
              <a:gd name="connsiteX13" fmla="*/ 2800350 w 4483100"/>
              <a:gd name="connsiteY13" fmla="*/ 2095500 h 2470150"/>
              <a:gd name="connsiteX14" fmla="*/ 2565400 w 4483100"/>
              <a:gd name="connsiteY14" fmla="*/ 1879600 h 2470150"/>
              <a:gd name="connsiteX15" fmla="*/ 2641600 w 4483100"/>
              <a:gd name="connsiteY15" fmla="*/ 1778000 h 2470150"/>
              <a:gd name="connsiteX16" fmla="*/ 2984500 w 4483100"/>
              <a:gd name="connsiteY16" fmla="*/ 2063750 h 2470150"/>
              <a:gd name="connsiteX17" fmla="*/ 3219450 w 4483100"/>
              <a:gd name="connsiteY17" fmla="*/ 1784350 h 2470150"/>
              <a:gd name="connsiteX18" fmla="*/ 3251200 w 4483100"/>
              <a:gd name="connsiteY18" fmla="*/ 1816100 h 2470150"/>
              <a:gd name="connsiteX19" fmla="*/ 3276600 w 4483100"/>
              <a:gd name="connsiteY19" fmla="*/ 1784350 h 2470150"/>
              <a:gd name="connsiteX20" fmla="*/ 3321050 w 4483100"/>
              <a:gd name="connsiteY20" fmla="*/ 1841500 h 2470150"/>
              <a:gd name="connsiteX21" fmla="*/ 3352800 w 4483100"/>
              <a:gd name="connsiteY21" fmla="*/ 1790700 h 2470150"/>
              <a:gd name="connsiteX22" fmla="*/ 3473450 w 4483100"/>
              <a:gd name="connsiteY22" fmla="*/ 1892300 h 2470150"/>
              <a:gd name="connsiteX23" fmla="*/ 3416300 w 4483100"/>
              <a:gd name="connsiteY23" fmla="*/ 1962150 h 2470150"/>
              <a:gd name="connsiteX24" fmla="*/ 3492500 w 4483100"/>
              <a:gd name="connsiteY24" fmla="*/ 2025650 h 2470150"/>
              <a:gd name="connsiteX25" fmla="*/ 3460750 w 4483100"/>
              <a:gd name="connsiteY25" fmla="*/ 2063750 h 2470150"/>
              <a:gd name="connsiteX26" fmla="*/ 3549650 w 4483100"/>
              <a:gd name="connsiteY26" fmla="*/ 2139950 h 2470150"/>
              <a:gd name="connsiteX27" fmla="*/ 3606800 w 4483100"/>
              <a:gd name="connsiteY27" fmla="*/ 2076450 h 2470150"/>
              <a:gd name="connsiteX28" fmla="*/ 3975100 w 4483100"/>
              <a:gd name="connsiteY28" fmla="*/ 2425700 h 2470150"/>
              <a:gd name="connsiteX29" fmla="*/ 4019550 w 4483100"/>
              <a:gd name="connsiteY29" fmla="*/ 2470150 h 2470150"/>
              <a:gd name="connsiteX30" fmla="*/ 4483100 w 4483100"/>
              <a:gd name="connsiteY30" fmla="*/ 1905000 h 2470150"/>
              <a:gd name="connsiteX31" fmla="*/ 2895600 w 4483100"/>
              <a:gd name="connsiteY31" fmla="*/ 577850 h 2470150"/>
              <a:gd name="connsiteX32" fmla="*/ 2774950 w 4483100"/>
              <a:gd name="connsiteY32" fmla="*/ 698500 h 2470150"/>
              <a:gd name="connsiteX33" fmla="*/ 2336800 w 4483100"/>
              <a:gd name="connsiteY33" fmla="*/ 355600 h 2470150"/>
              <a:gd name="connsiteX34" fmla="*/ 2438400 w 4483100"/>
              <a:gd name="connsiteY34" fmla="*/ 247650 h 2470150"/>
              <a:gd name="connsiteX35" fmla="*/ 2336800 w 4483100"/>
              <a:gd name="connsiteY35" fmla="*/ 146050 h 2470150"/>
              <a:gd name="connsiteX36" fmla="*/ 2171700 w 4483100"/>
              <a:gd name="connsiteY36" fmla="*/ 323850 h 2470150"/>
              <a:gd name="connsiteX37" fmla="*/ 2209800 w 4483100"/>
              <a:gd name="connsiteY37" fmla="*/ 368300 h 2470150"/>
              <a:gd name="connsiteX38" fmla="*/ 2051050 w 4483100"/>
              <a:gd name="connsiteY38" fmla="*/ 495300 h 2470150"/>
              <a:gd name="connsiteX39" fmla="*/ 1924050 w 4483100"/>
              <a:gd name="connsiteY39" fmla="*/ 387350 h 2470150"/>
              <a:gd name="connsiteX40" fmla="*/ 2108200 w 4483100"/>
              <a:gd name="connsiteY40" fmla="*/ 228600 h 2470150"/>
              <a:gd name="connsiteX41" fmla="*/ 1822450 w 4483100"/>
              <a:gd name="connsiteY41" fmla="*/ 0 h 2470150"/>
              <a:gd name="connsiteX42" fmla="*/ 1530350 w 4483100"/>
              <a:gd name="connsiteY42" fmla="*/ 241300 h 2470150"/>
              <a:gd name="connsiteX43" fmla="*/ 1479550 w 4483100"/>
              <a:gd name="connsiteY43" fmla="*/ 247650 h 2470150"/>
              <a:gd name="connsiteX44" fmla="*/ 1397000 w 4483100"/>
              <a:gd name="connsiteY44" fmla="*/ 323850 h 2470150"/>
              <a:gd name="connsiteX45" fmla="*/ 1422400 w 4483100"/>
              <a:gd name="connsiteY45" fmla="*/ 355600 h 2470150"/>
              <a:gd name="connsiteX46" fmla="*/ 1314450 w 4483100"/>
              <a:gd name="connsiteY46" fmla="*/ 488950 h 2470150"/>
              <a:gd name="connsiteX47" fmla="*/ 2286000 w 4483100"/>
              <a:gd name="connsiteY47" fmla="*/ 1301750 h 2470150"/>
              <a:gd name="connsiteX48" fmla="*/ 2330450 w 4483100"/>
              <a:gd name="connsiteY48" fmla="*/ 1219200 h 2470150"/>
              <a:gd name="connsiteX49" fmla="*/ 2533650 w 4483100"/>
              <a:gd name="connsiteY49" fmla="*/ 1409700 h 2470150"/>
              <a:gd name="connsiteX50" fmla="*/ 2197100 w 4483100"/>
              <a:gd name="connsiteY50" fmla="*/ 1758950 h 2470150"/>
              <a:gd name="connsiteX51" fmla="*/ 533400 w 4483100"/>
              <a:gd name="connsiteY51" fmla="*/ 361950 h 2470150"/>
              <a:gd name="connsiteX52" fmla="*/ 565150 w 4483100"/>
              <a:gd name="connsiteY52" fmla="*/ 317500 h 2470150"/>
              <a:gd name="connsiteX53" fmla="*/ 603250 w 4483100"/>
              <a:gd name="connsiteY53" fmla="*/ 336550 h 2470150"/>
              <a:gd name="connsiteX54" fmla="*/ 666750 w 4483100"/>
              <a:gd name="connsiteY54" fmla="*/ 222250 h 2470150"/>
              <a:gd name="connsiteX55" fmla="*/ 622300 w 4483100"/>
              <a:gd name="connsiteY55" fmla="*/ 190500 h 2470150"/>
              <a:gd name="connsiteX56" fmla="*/ 628650 w 4483100"/>
              <a:gd name="connsiteY56" fmla="*/ 133350 h 2470150"/>
              <a:gd name="connsiteX57" fmla="*/ 584200 w 4483100"/>
              <a:gd name="connsiteY57" fmla="*/ 107950 h 2470150"/>
              <a:gd name="connsiteX58" fmla="*/ 533400 w 4483100"/>
              <a:gd name="connsiteY58" fmla="*/ 127000 h 2470150"/>
              <a:gd name="connsiteX59" fmla="*/ 514350 w 4483100"/>
              <a:gd name="connsiteY59" fmla="*/ 107950 h 2470150"/>
              <a:gd name="connsiteX60" fmla="*/ 425450 w 4483100"/>
              <a:gd name="connsiteY60" fmla="*/ 177800 h 2470150"/>
              <a:gd name="connsiteX61" fmla="*/ 450850 w 4483100"/>
              <a:gd name="connsiteY61" fmla="*/ 209550 h 2470150"/>
              <a:gd name="connsiteX62" fmla="*/ 406400 w 4483100"/>
              <a:gd name="connsiteY62" fmla="*/ 254000 h 2470150"/>
              <a:gd name="connsiteX63" fmla="*/ 317500 w 4483100"/>
              <a:gd name="connsiteY63" fmla="*/ 190500 h 2470150"/>
              <a:gd name="connsiteX0" fmla="*/ 317500 w 4483100"/>
              <a:gd name="connsiteY0" fmla="*/ 190500 h 2470150"/>
              <a:gd name="connsiteX1" fmla="*/ 266700 w 4483100"/>
              <a:gd name="connsiteY1" fmla="*/ 222250 h 2470150"/>
              <a:gd name="connsiteX2" fmla="*/ 279400 w 4483100"/>
              <a:gd name="connsiteY2" fmla="*/ 254000 h 2470150"/>
              <a:gd name="connsiteX3" fmla="*/ 209550 w 4483100"/>
              <a:gd name="connsiteY3" fmla="*/ 311150 h 2470150"/>
              <a:gd name="connsiteX4" fmla="*/ 228600 w 4483100"/>
              <a:gd name="connsiteY4" fmla="*/ 336550 h 2470150"/>
              <a:gd name="connsiteX5" fmla="*/ 0 w 4483100"/>
              <a:gd name="connsiteY5" fmla="*/ 552450 h 2470150"/>
              <a:gd name="connsiteX6" fmla="*/ 571500 w 4483100"/>
              <a:gd name="connsiteY6" fmla="*/ 1079500 h 2470150"/>
              <a:gd name="connsiteX7" fmla="*/ 768350 w 4483100"/>
              <a:gd name="connsiteY7" fmla="*/ 889000 h 2470150"/>
              <a:gd name="connsiteX8" fmla="*/ 1993900 w 4483100"/>
              <a:gd name="connsiteY8" fmla="*/ 1962150 h 2470150"/>
              <a:gd name="connsiteX9" fmla="*/ 1816100 w 4483100"/>
              <a:gd name="connsiteY9" fmla="*/ 2171700 h 2470150"/>
              <a:gd name="connsiteX10" fmla="*/ 2120900 w 4483100"/>
              <a:gd name="connsiteY10" fmla="*/ 2419350 h 2470150"/>
              <a:gd name="connsiteX11" fmla="*/ 2432050 w 4483100"/>
              <a:gd name="connsiteY11" fmla="*/ 2051050 h 2470150"/>
              <a:gd name="connsiteX12" fmla="*/ 2667000 w 4483100"/>
              <a:gd name="connsiteY12" fmla="*/ 2266950 h 2470150"/>
              <a:gd name="connsiteX13" fmla="*/ 2800350 w 4483100"/>
              <a:gd name="connsiteY13" fmla="*/ 2095500 h 2470150"/>
              <a:gd name="connsiteX14" fmla="*/ 2565400 w 4483100"/>
              <a:gd name="connsiteY14" fmla="*/ 1879600 h 2470150"/>
              <a:gd name="connsiteX15" fmla="*/ 2641600 w 4483100"/>
              <a:gd name="connsiteY15" fmla="*/ 1778000 h 2470150"/>
              <a:gd name="connsiteX16" fmla="*/ 2984500 w 4483100"/>
              <a:gd name="connsiteY16" fmla="*/ 2063750 h 2470150"/>
              <a:gd name="connsiteX17" fmla="*/ 3219450 w 4483100"/>
              <a:gd name="connsiteY17" fmla="*/ 1784350 h 2470150"/>
              <a:gd name="connsiteX18" fmla="*/ 3251200 w 4483100"/>
              <a:gd name="connsiteY18" fmla="*/ 1816100 h 2470150"/>
              <a:gd name="connsiteX19" fmla="*/ 3276600 w 4483100"/>
              <a:gd name="connsiteY19" fmla="*/ 1784350 h 2470150"/>
              <a:gd name="connsiteX20" fmla="*/ 3321050 w 4483100"/>
              <a:gd name="connsiteY20" fmla="*/ 1841500 h 2470150"/>
              <a:gd name="connsiteX21" fmla="*/ 3352800 w 4483100"/>
              <a:gd name="connsiteY21" fmla="*/ 1790700 h 2470150"/>
              <a:gd name="connsiteX22" fmla="*/ 3473450 w 4483100"/>
              <a:gd name="connsiteY22" fmla="*/ 1892300 h 2470150"/>
              <a:gd name="connsiteX23" fmla="*/ 3416300 w 4483100"/>
              <a:gd name="connsiteY23" fmla="*/ 1962150 h 2470150"/>
              <a:gd name="connsiteX24" fmla="*/ 3492500 w 4483100"/>
              <a:gd name="connsiteY24" fmla="*/ 2025650 h 2470150"/>
              <a:gd name="connsiteX25" fmla="*/ 3460750 w 4483100"/>
              <a:gd name="connsiteY25" fmla="*/ 2063750 h 2470150"/>
              <a:gd name="connsiteX26" fmla="*/ 3549650 w 4483100"/>
              <a:gd name="connsiteY26" fmla="*/ 2139950 h 2470150"/>
              <a:gd name="connsiteX27" fmla="*/ 3606800 w 4483100"/>
              <a:gd name="connsiteY27" fmla="*/ 2076450 h 2470150"/>
              <a:gd name="connsiteX28" fmla="*/ 3975100 w 4483100"/>
              <a:gd name="connsiteY28" fmla="*/ 2425700 h 2470150"/>
              <a:gd name="connsiteX29" fmla="*/ 4019550 w 4483100"/>
              <a:gd name="connsiteY29" fmla="*/ 2470150 h 2470150"/>
              <a:gd name="connsiteX30" fmla="*/ 4483100 w 4483100"/>
              <a:gd name="connsiteY30" fmla="*/ 1905000 h 2470150"/>
              <a:gd name="connsiteX31" fmla="*/ 2895600 w 4483100"/>
              <a:gd name="connsiteY31" fmla="*/ 577850 h 2470150"/>
              <a:gd name="connsiteX32" fmla="*/ 2774950 w 4483100"/>
              <a:gd name="connsiteY32" fmla="*/ 698500 h 2470150"/>
              <a:gd name="connsiteX33" fmla="*/ 2336800 w 4483100"/>
              <a:gd name="connsiteY33" fmla="*/ 355600 h 2470150"/>
              <a:gd name="connsiteX34" fmla="*/ 2438400 w 4483100"/>
              <a:gd name="connsiteY34" fmla="*/ 247650 h 2470150"/>
              <a:gd name="connsiteX35" fmla="*/ 2336800 w 4483100"/>
              <a:gd name="connsiteY35" fmla="*/ 146050 h 2470150"/>
              <a:gd name="connsiteX36" fmla="*/ 2171700 w 4483100"/>
              <a:gd name="connsiteY36" fmla="*/ 323850 h 2470150"/>
              <a:gd name="connsiteX37" fmla="*/ 2209800 w 4483100"/>
              <a:gd name="connsiteY37" fmla="*/ 368300 h 2470150"/>
              <a:gd name="connsiteX38" fmla="*/ 2051050 w 4483100"/>
              <a:gd name="connsiteY38" fmla="*/ 495300 h 2470150"/>
              <a:gd name="connsiteX39" fmla="*/ 1924050 w 4483100"/>
              <a:gd name="connsiteY39" fmla="*/ 387350 h 2470150"/>
              <a:gd name="connsiteX40" fmla="*/ 2108200 w 4483100"/>
              <a:gd name="connsiteY40" fmla="*/ 228600 h 2470150"/>
              <a:gd name="connsiteX41" fmla="*/ 1822450 w 4483100"/>
              <a:gd name="connsiteY41" fmla="*/ 0 h 2470150"/>
              <a:gd name="connsiteX42" fmla="*/ 1530350 w 4483100"/>
              <a:gd name="connsiteY42" fmla="*/ 241300 h 2470150"/>
              <a:gd name="connsiteX43" fmla="*/ 1479550 w 4483100"/>
              <a:gd name="connsiteY43" fmla="*/ 247650 h 2470150"/>
              <a:gd name="connsiteX44" fmla="*/ 1397000 w 4483100"/>
              <a:gd name="connsiteY44" fmla="*/ 323850 h 2470150"/>
              <a:gd name="connsiteX45" fmla="*/ 1422400 w 4483100"/>
              <a:gd name="connsiteY45" fmla="*/ 355600 h 2470150"/>
              <a:gd name="connsiteX46" fmla="*/ 1314450 w 4483100"/>
              <a:gd name="connsiteY46" fmla="*/ 488950 h 2470150"/>
              <a:gd name="connsiteX47" fmla="*/ 2286000 w 4483100"/>
              <a:gd name="connsiteY47" fmla="*/ 1301750 h 2470150"/>
              <a:gd name="connsiteX48" fmla="*/ 2330450 w 4483100"/>
              <a:gd name="connsiteY48" fmla="*/ 1219200 h 2470150"/>
              <a:gd name="connsiteX49" fmla="*/ 2533650 w 4483100"/>
              <a:gd name="connsiteY49" fmla="*/ 1409700 h 2470150"/>
              <a:gd name="connsiteX50" fmla="*/ 1435100 w 4483100"/>
              <a:gd name="connsiteY50" fmla="*/ 1123950 h 2470150"/>
              <a:gd name="connsiteX51" fmla="*/ 533400 w 4483100"/>
              <a:gd name="connsiteY51" fmla="*/ 361950 h 2470150"/>
              <a:gd name="connsiteX52" fmla="*/ 565150 w 4483100"/>
              <a:gd name="connsiteY52" fmla="*/ 317500 h 2470150"/>
              <a:gd name="connsiteX53" fmla="*/ 603250 w 4483100"/>
              <a:gd name="connsiteY53" fmla="*/ 336550 h 2470150"/>
              <a:gd name="connsiteX54" fmla="*/ 666750 w 4483100"/>
              <a:gd name="connsiteY54" fmla="*/ 222250 h 2470150"/>
              <a:gd name="connsiteX55" fmla="*/ 622300 w 4483100"/>
              <a:gd name="connsiteY55" fmla="*/ 190500 h 2470150"/>
              <a:gd name="connsiteX56" fmla="*/ 628650 w 4483100"/>
              <a:gd name="connsiteY56" fmla="*/ 133350 h 2470150"/>
              <a:gd name="connsiteX57" fmla="*/ 584200 w 4483100"/>
              <a:gd name="connsiteY57" fmla="*/ 107950 h 2470150"/>
              <a:gd name="connsiteX58" fmla="*/ 533400 w 4483100"/>
              <a:gd name="connsiteY58" fmla="*/ 127000 h 2470150"/>
              <a:gd name="connsiteX59" fmla="*/ 514350 w 4483100"/>
              <a:gd name="connsiteY59" fmla="*/ 107950 h 2470150"/>
              <a:gd name="connsiteX60" fmla="*/ 425450 w 4483100"/>
              <a:gd name="connsiteY60" fmla="*/ 177800 h 2470150"/>
              <a:gd name="connsiteX61" fmla="*/ 450850 w 4483100"/>
              <a:gd name="connsiteY61" fmla="*/ 209550 h 2470150"/>
              <a:gd name="connsiteX62" fmla="*/ 406400 w 4483100"/>
              <a:gd name="connsiteY62" fmla="*/ 254000 h 2470150"/>
              <a:gd name="connsiteX63" fmla="*/ 317500 w 4483100"/>
              <a:gd name="connsiteY63" fmla="*/ 190500 h 2470150"/>
              <a:gd name="connsiteX0" fmla="*/ 317500 w 4483100"/>
              <a:gd name="connsiteY0" fmla="*/ 190500 h 2470150"/>
              <a:gd name="connsiteX1" fmla="*/ 266700 w 4483100"/>
              <a:gd name="connsiteY1" fmla="*/ 222250 h 2470150"/>
              <a:gd name="connsiteX2" fmla="*/ 279400 w 4483100"/>
              <a:gd name="connsiteY2" fmla="*/ 254000 h 2470150"/>
              <a:gd name="connsiteX3" fmla="*/ 209550 w 4483100"/>
              <a:gd name="connsiteY3" fmla="*/ 311150 h 2470150"/>
              <a:gd name="connsiteX4" fmla="*/ 228600 w 4483100"/>
              <a:gd name="connsiteY4" fmla="*/ 336550 h 2470150"/>
              <a:gd name="connsiteX5" fmla="*/ 0 w 4483100"/>
              <a:gd name="connsiteY5" fmla="*/ 552450 h 2470150"/>
              <a:gd name="connsiteX6" fmla="*/ 571500 w 4483100"/>
              <a:gd name="connsiteY6" fmla="*/ 1079500 h 2470150"/>
              <a:gd name="connsiteX7" fmla="*/ 768350 w 4483100"/>
              <a:gd name="connsiteY7" fmla="*/ 889000 h 2470150"/>
              <a:gd name="connsiteX8" fmla="*/ 1993900 w 4483100"/>
              <a:gd name="connsiteY8" fmla="*/ 1962150 h 2470150"/>
              <a:gd name="connsiteX9" fmla="*/ 1816100 w 4483100"/>
              <a:gd name="connsiteY9" fmla="*/ 2171700 h 2470150"/>
              <a:gd name="connsiteX10" fmla="*/ 2120900 w 4483100"/>
              <a:gd name="connsiteY10" fmla="*/ 2419350 h 2470150"/>
              <a:gd name="connsiteX11" fmla="*/ 2432050 w 4483100"/>
              <a:gd name="connsiteY11" fmla="*/ 2051050 h 2470150"/>
              <a:gd name="connsiteX12" fmla="*/ 2667000 w 4483100"/>
              <a:gd name="connsiteY12" fmla="*/ 2266950 h 2470150"/>
              <a:gd name="connsiteX13" fmla="*/ 2800350 w 4483100"/>
              <a:gd name="connsiteY13" fmla="*/ 2095500 h 2470150"/>
              <a:gd name="connsiteX14" fmla="*/ 2565400 w 4483100"/>
              <a:gd name="connsiteY14" fmla="*/ 1879600 h 2470150"/>
              <a:gd name="connsiteX15" fmla="*/ 2641600 w 4483100"/>
              <a:gd name="connsiteY15" fmla="*/ 1778000 h 2470150"/>
              <a:gd name="connsiteX16" fmla="*/ 2984500 w 4483100"/>
              <a:gd name="connsiteY16" fmla="*/ 2063750 h 2470150"/>
              <a:gd name="connsiteX17" fmla="*/ 3219450 w 4483100"/>
              <a:gd name="connsiteY17" fmla="*/ 1784350 h 2470150"/>
              <a:gd name="connsiteX18" fmla="*/ 3251200 w 4483100"/>
              <a:gd name="connsiteY18" fmla="*/ 1816100 h 2470150"/>
              <a:gd name="connsiteX19" fmla="*/ 3276600 w 4483100"/>
              <a:gd name="connsiteY19" fmla="*/ 1784350 h 2470150"/>
              <a:gd name="connsiteX20" fmla="*/ 3321050 w 4483100"/>
              <a:gd name="connsiteY20" fmla="*/ 1841500 h 2470150"/>
              <a:gd name="connsiteX21" fmla="*/ 3352800 w 4483100"/>
              <a:gd name="connsiteY21" fmla="*/ 1790700 h 2470150"/>
              <a:gd name="connsiteX22" fmla="*/ 3473450 w 4483100"/>
              <a:gd name="connsiteY22" fmla="*/ 1892300 h 2470150"/>
              <a:gd name="connsiteX23" fmla="*/ 3416300 w 4483100"/>
              <a:gd name="connsiteY23" fmla="*/ 1962150 h 2470150"/>
              <a:gd name="connsiteX24" fmla="*/ 3492500 w 4483100"/>
              <a:gd name="connsiteY24" fmla="*/ 2025650 h 2470150"/>
              <a:gd name="connsiteX25" fmla="*/ 3460750 w 4483100"/>
              <a:gd name="connsiteY25" fmla="*/ 2063750 h 2470150"/>
              <a:gd name="connsiteX26" fmla="*/ 3549650 w 4483100"/>
              <a:gd name="connsiteY26" fmla="*/ 2139950 h 2470150"/>
              <a:gd name="connsiteX27" fmla="*/ 3606800 w 4483100"/>
              <a:gd name="connsiteY27" fmla="*/ 2076450 h 2470150"/>
              <a:gd name="connsiteX28" fmla="*/ 3975100 w 4483100"/>
              <a:gd name="connsiteY28" fmla="*/ 2425700 h 2470150"/>
              <a:gd name="connsiteX29" fmla="*/ 4019550 w 4483100"/>
              <a:gd name="connsiteY29" fmla="*/ 2470150 h 2470150"/>
              <a:gd name="connsiteX30" fmla="*/ 4483100 w 4483100"/>
              <a:gd name="connsiteY30" fmla="*/ 1905000 h 2470150"/>
              <a:gd name="connsiteX31" fmla="*/ 2895600 w 4483100"/>
              <a:gd name="connsiteY31" fmla="*/ 577850 h 2470150"/>
              <a:gd name="connsiteX32" fmla="*/ 2774950 w 4483100"/>
              <a:gd name="connsiteY32" fmla="*/ 698500 h 2470150"/>
              <a:gd name="connsiteX33" fmla="*/ 2336800 w 4483100"/>
              <a:gd name="connsiteY33" fmla="*/ 355600 h 2470150"/>
              <a:gd name="connsiteX34" fmla="*/ 2438400 w 4483100"/>
              <a:gd name="connsiteY34" fmla="*/ 247650 h 2470150"/>
              <a:gd name="connsiteX35" fmla="*/ 2336800 w 4483100"/>
              <a:gd name="connsiteY35" fmla="*/ 146050 h 2470150"/>
              <a:gd name="connsiteX36" fmla="*/ 2171700 w 4483100"/>
              <a:gd name="connsiteY36" fmla="*/ 323850 h 2470150"/>
              <a:gd name="connsiteX37" fmla="*/ 2209800 w 4483100"/>
              <a:gd name="connsiteY37" fmla="*/ 368300 h 2470150"/>
              <a:gd name="connsiteX38" fmla="*/ 2051050 w 4483100"/>
              <a:gd name="connsiteY38" fmla="*/ 495300 h 2470150"/>
              <a:gd name="connsiteX39" fmla="*/ 1924050 w 4483100"/>
              <a:gd name="connsiteY39" fmla="*/ 387350 h 2470150"/>
              <a:gd name="connsiteX40" fmla="*/ 2108200 w 4483100"/>
              <a:gd name="connsiteY40" fmla="*/ 228600 h 2470150"/>
              <a:gd name="connsiteX41" fmla="*/ 1822450 w 4483100"/>
              <a:gd name="connsiteY41" fmla="*/ 0 h 2470150"/>
              <a:gd name="connsiteX42" fmla="*/ 1530350 w 4483100"/>
              <a:gd name="connsiteY42" fmla="*/ 241300 h 2470150"/>
              <a:gd name="connsiteX43" fmla="*/ 1479550 w 4483100"/>
              <a:gd name="connsiteY43" fmla="*/ 247650 h 2470150"/>
              <a:gd name="connsiteX44" fmla="*/ 1397000 w 4483100"/>
              <a:gd name="connsiteY44" fmla="*/ 323850 h 2470150"/>
              <a:gd name="connsiteX45" fmla="*/ 1422400 w 4483100"/>
              <a:gd name="connsiteY45" fmla="*/ 355600 h 2470150"/>
              <a:gd name="connsiteX46" fmla="*/ 1314450 w 4483100"/>
              <a:gd name="connsiteY46" fmla="*/ 488950 h 2470150"/>
              <a:gd name="connsiteX47" fmla="*/ 2286000 w 4483100"/>
              <a:gd name="connsiteY47" fmla="*/ 1301750 h 2470150"/>
              <a:gd name="connsiteX48" fmla="*/ 2330450 w 4483100"/>
              <a:gd name="connsiteY48" fmla="*/ 1219200 h 2470150"/>
              <a:gd name="connsiteX49" fmla="*/ 1714500 w 4483100"/>
              <a:gd name="connsiteY49" fmla="*/ 844550 h 2470150"/>
              <a:gd name="connsiteX50" fmla="*/ 1435100 w 4483100"/>
              <a:gd name="connsiteY50" fmla="*/ 1123950 h 2470150"/>
              <a:gd name="connsiteX51" fmla="*/ 533400 w 4483100"/>
              <a:gd name="connsiteY51" fmla="*/ 361950 h 2470150"/>
              <a:gd name="connsiteX52" fmla="*/ 565150 w 4483100"/>
              <a:gd name="connsiteY52" fmla="*/ 317500 h 2470150"/>
              <a:gd name="connsiteX53" fmla="*/ 603250 w 4483100"/>
              <a:gd name="connsiteY53" fmla="*/ 336550 h 2470150"/>
              <a:gd name="connsiteX54" fmla="*/ 666750 w 4483100"/>
              <a:gd name="connsiteY54" fmla="*/ 222250 h 2470150"/>
              <a:gd name="connsiteX55" fmla="*/ 622300 w 4483100"/>
              <a:gd name="connsiteY55" fmla="*/ 190500 h 2470150"/>
              <a:gd name="connsiteX56" fmla="*/ 628650 w 4483100"/>
              <a:gd name="connsiteY56" fmla="*/ 133350 h 2470150"/>
              <a:gd name="connsiteX57" fmla="*/ 584200 w 4483100"/>
              <a:gd name="connsiteY57" fmla="*/ 107950 h 2470150"/>
              <a:gd name="connsiteX58" fmla="*/ 533400 w 4483100"/>
              <a:gd name="connsiteY58" fmla="*/ 127000 h 2470150"/>
              <a:gd name="connsiteX59" fmla="*/ 514350 w 4483100"/>
              <a:gd name="connsiteY59" fmla="*/ 107950 h 2470150"/>
              <a:gd name="connsiteX60" fmla="*/ 425450 w 4483100"/>
              <a:gd name="connsiteY60" fmla="*/ 177800 h 2470150"/>
              <a:gd name="connsiteX61" fmla="*/ 450850 w 4483100"/>
              <a:gd name="connsiteY61" fmla="*/ 209550 h 2470150"/>
              <a:gd name="connsiteX62" fmla="*/ 406400 w 4483100"/>
              <a:gd name="connsiteY62" fmla="*/ 254000 h 2470150"/>
              <a:gd name="connsiteX63" fmla="*/ 317500 w 4483100"/>
              <a:gd name="connsiteY63" fmla="*/ 190500 h 2470150"/>
              <a:gd name="connsiteX0" fmla="*/ 317500 w 4483100"/>
              <a:gd name="connsiteY0" fmla="*/ 190500 h 2470150"/>
              <a:gd name="connsiteX1" fmla="*/ 266700 w 4483100"/>
              <a:gd name="connsiteY1" fmla="*/ 222250 h 2470150"/>
              <a:gd name="connsiteX2" fmla="*/ 279400 w 4483100"/>
              <a:gd name="connsiteY2" fmla="*/ 254000 h 2470150"/>
              <a:gd name="connsiteX3" fmla="*/ 209550 w 4483100"/>
              <a:gd name="connsiteY3" fmla="*/ 311150 h 2470150"/>
              <a:gd name="connsiteX4" fmla="*/ 228600 w 4483100"/>
              <a:gd name="connsiteY4" fmla="*/ 336550 h 2470150"/>
              <a:gd name="connsiteX5" fmla="*/ 0 w 4483100"/>
              <a:gd name="connsiteY5" fmla="*/ 552450 h 2470150"/>
              <a:gd name="connsiteX6" fmla="*/ 571500 w 4483100"/>
              <a:gd name="connsiteY6" fmla="*/ 1079500 h 2470150"/>
              <a:gd name="connsiteX7" fmla="*/ 768350 w 4483100"/>
              <a:gd name="connsiteY7" fmla="*/ 889000 h 2470150"/>
              <a:gd name="connsiteX8" fmla="*/ 1993900 w 4483100"/>
              <a:gd name="connsiteY8" fmla="*/ 1962150 h 2470150"/>
              <a:gd name="connsiteX9" fmla="*/ 1816100 w 4483100"/>
              <a:gd name="connsiteY9" fmla="*/ 2171700 h 2470150"/>
              <a:gd name="connsiteX10" fmla="*/ 2120900 w 4483100"/>
              <a:gd name="connsiteY10" fmla="*/ 2419350 h 2470150"/>
              <a:gd name="connsiteX11" fmla="*/ 2432050 w 4483100"/>
              <a:gd name="connsiteY11" fmla="*/ 2051050 h 2470150"/>
              <a:gd name="connsiteX12" fmla="*/ 2667000 w 4483100"/>
              <a:gd name="connsiteY12" fmla="*/ 2266950 h 2470150"/>
              <a:gd name="connsiteX13" fmla="*/ 2800350 w 4483100"/>
              <a:gd name="connsiteY13" fmla="*/ 2095500 h 2470150"/>
              <a:gd name="connsiteX14" fmla="*/ 2565400 w 4483100"/>
              <a:gd name="connsiteY14" fmla="*/ 1879600 h 2470150"/>
              <a:gd name="connsiteX15" fmla="*/ 2641600 w 4483100"/>
              <a:gd name="connsiteY15" fmla="*/ 1778000 h 2470150"/>
              <a:gd name="connsiteX16" fmla="*/ 2984500 w 4483100"/>
              <a:gd name="connsiteY16" fmla="*/ 2063750 h 2470150"/>
              <a:gd name="connsiteX17" fmla="*/ 3219450 w 4483100"/>
              <a:gd name="connsiteY17" fmla="*/ 1784350 h 2470150"/>
              <a:gd name="connsiteX18" fmla="*/ 3251200 w 4483100"/>
              <a:gd name="connsiteY18" fmla="*/ 1816100 h 2470150"/>
              <a:gd name="connsiteX19" fmla="*/ 3276600 w 4483100"/>
              <a:gd name="connsiteY19" fmla="*/ 1784350 h 2470150"/>
              <a:gd name="connsiteX20" fmla="*/ 3321050 w 4483100"/>
              <a:gd name="connsiteY20" fmla="*/ 1841500 h 2470150"/>
              <a:gd name="connsiteX21" fmla="*/ 3352800 w 4483100"/>
              <a:gd name="connsiteY21" fmla="*/ 1790700 h 2470150"/>
              <a:gd name="connsiteX22" fmla="*/ 3473450 w 4483100"/>
              <a:gd name="connsiteY22" fmla="*/ 1892300 h 2470150"/>
              <a:gd name="connsiteX23" fmla="*/ 3416300 w 4483100"/>
              <a:gd name="connsiteY23" fmla="*/ 1962150 h 2470150"/>
              <a:gd name="connsiteX24" fmla="*/ 3492500 w 4483100"/>
              <a:gd name="connsiteY24" fmla="*/ 2025650 h 2470150"/>
              <a:gd name="connsiteX25" fmla="*/ 3460750 w 4483100"/>
              <a:gd name="connsiteY25" fmla="*/ 2063750 h 2470150"/>
              <a:gd name="connsiteX26" fmla="*/ 3549650 w 4483100"/>
              <a:gd name="connsiteY26" fmla="*/ 2139950 h 2470150"/>
              <a:gd name="connsiteX27" fmla="*/ 3606800 w 4483100"/>
              <a:gd name="connsiteY27" fmla="*/ 2076450 h 2470150"/>
              <a:gd name="connsiteX28" fmla="*/ 3975100 w 4483100"/>
              <a:gd name="connsiteY28" fmla="*/ 2425700 h 2470150"/>
              <a:gd name="connsiteX29" fmla="*/ 4019550 w 4483100"/>
              <a:gd name="connsiteY29" fmla="*/ 2470150 h 2470150"/>
              <a:gd name="connsiteX30" fmla="*/ 4483100 w 4483100"/>
              <a:gd name="connsiteY30" fmla="*/ 1905000 h 2470150"/>
              <a:gd name="connsiteX31" fmla="*/ 2895600 w 4483100"/>
              <a:gd name="connsiteY31" fmla="*/ 577850 h 2470150"/>
              <a:gd name="connsiteX32" fmla="*/ 2774950 w 4483100"/>
              <a:gd name="connsiteY32" fmla="*/ 698500 h 2470150"/>
              <a:gd name="connsiteX33" fmla="*/ 2336800 w 4483100"/>
              <a:gd name="connsiteY33" fmla="*/ 355600 h 2470150"/>
              <a:gd name="connsiteX34" fmla="*/ 2438400 w 4483100"/>
              <a:gd name="connsiteY34" fmla="*/ 247650 h 2470150"/>
              <a:gd name="connsiteX35" fmla="*/ 2336800 w 4483100"/>
              <a:gd name="connsiteY35" fmla="*/ 146050 h 2470150"/>
              <a:gd name="connsiteX36" fmla="*/ 2171700 w 4483100"/>
              <a:gd name="connsiteY36" fmla="*/ 323850 h 2470150"/>
              <a:gd name="connsiteX37" fmla="*/ 2209800 w 4483100"/>
              <a:gd name="connsiteY37" fmla="*/ 368300 h 2470150"/>
              <a:gd name="connsiteX38" fmla="*/ 2051050 w 4483100"/>
              <a:gd name="connsiteY38" fmla="*/ 495300 h 2470150"/>
              <a:gd name="connsiteX39" fmla="*/ 1924050 w 4483100"/>
              <a:gd name="connsiteY39" fmla="*/ 387350 h 2470150"/>
              <a:gd name="connsiteX40" fmla="*/ 2108200 w 4483100"/>
              <a:gd name="connsiteY40" fmla="*/ 228600 h 2470150"/>
              <a:gd name="connsiteX41" fmla="*/ 1822450 w 4483100"/>
              <a:gd name="connsiteY41" fmla="*/ 0 h 2470150"/>
              <a:gd name="connsiteX42" fmla="*/ 1530350 w 4483100"/>
              <a:gd name="connsiteY42" fmla="*/ 241300 h 2470150"/>
              <a:gd name="connsiteX43" fmla="*/ 1479550 w 4483100"/>
              <a:gd name="connsiteY43" fmla="*/ 247650 h 2470150"/>
              <a:gd name="connsiteX44" fmla="*/ 1397000 w 4483100"/>
              <a:gd name="connsiteY44" fmla="*/ 323850 h 2470150"/>
              <a:gd name="connsiteX45" fmla="*/ 1422400 w 4483100"/>
              <a:gd name="connsiteY45" fmla="*/ 355600 h 2470150"/>
              <a:gd name="connsiteX46" fmla="*/ 1314450 w 4483100"/>
              <a:gd name="connsiteY46" fmla="*/ 488950 h 2470150"/>
              <a:gd name="connsiteX47" fmla="*/ 2330450 w 4483100"/>
              <a:gd name="connsiteY47" fmla="*/ 1219200 h 2470150"/>
              <a:gd name="connsiteX48" fmla="*/ 1714500 w 4483100"/>
              <a:gd name="connsiteY48" fmla="*/ 844550 h 2470150"/>
              <a:gd name="connsiteX49" fmla="*/ 1435100 w 4483100"/>
              <a:gd name="connsiteY49" fmla="*/ 1123950 h 2470150"/>
              <a:gd name="connsiteX50" fmla="*/ 533400 w 4483100"/>
              <a:gd name="connsiteY50" fmla="*/ 361950 h 2470150"/>
              <a:gd name="connsiteX51" fmla="*/ 565150 w 4483100"/>
              <a:gd name="connsiteY51" fmla="*/ 317500 h 2470150"/>
              <a:gd name="connsiteX52" fmla="*/ 603250 w 4483100"/>
              <a:gd name="connsiteY52" fmla="*/ 336550 h 2470150"/>
              <a:gd name="connsiteX53" fmla="*/ 666750 w 4483100"/>
              <a:gd name="connsiteY53" fmla="*/ 222250 h 2470150"/>
              <a:gd name="connsiteX54" fmla="*/ 622300 w 4483100"/>
              <a:gd name="connsiteY54" fmla="*/ 190500 h 2470150"/>
              <a:gd name="connsiteX55" fmla="*/ 628650 w 4483100"/>
              <a:gd name="connsiteY55" fmla="*/ 133350 h 2470150"/>
              <a:gd name="connsiteX56" fmla="*/ 584200 w 4483100"/>
              <a:gd name="connsiteY56" fmla="*/ 107950 h 2470150"/>
              <a:gd name="connsiteX57" fmla="*/ 533400 w 4483100"/>
              <a:gd name="connsiteY57" fmla="*/ 127000 h 2470150"/>
              <a:gd name="connsiteX58" fmla="*/ 514350 w 4483100"/>
              <a:gd name="connsiteY58" fmla="*/ 107950 h 2470150"/>
              <a:gd name="connsiteX59" fmla="*/ 425450 w 4483100"/>
              <a:gd name="connsiteY59" fmla="*/ 177800 h 2470150"/>
              <a:gd name="connsiteX60" fmla="*/ 450850 w 4483100"/>
              <a:gd name="connsiteY60" fmla="*/ 209550 h 2470150"/>
              <a:gd name="connsiteX61" fmla="*/ 406400 w 4483100"/>
              <a:gd name="connsiteY61" fmla="*/ 254000 h 2470150"/>
              <a:gd name="connsiteX62" fmla="*/ 317500 w 4483100"/>
              <a:gd name="connsiteY62" fmla="*/ 190500 h 2470150"/>
              <a:gd name="connsiteX0" fmla="*/ 317500 w 4483100"/>
              <a:gd name="connsiteY0" fmla="*/ 190500 h 2470150"/>
              <a:gd name="connsiteX1" fmla="*/ 266700 w 4483100"/>
              <a:gd name="connsiteY1" fmla="*/ 222250 h 2470150"/>
              <a:gd name="connsiteX2" fmla="*/ 279400 w 4483100"/>
              <a:gd name="connsiteY2" fmla="*/ 254000 h 2470150"/>
              <a:gd name="connsiteX3" fmla="*/ 209550 w 4483100"/>
              <a:gd name="connsiteY3" fmla="*/ 311150 h 2470150"/>
              <a:gd name="connsiteX4" fmla="*/ 228600 w 4483100"/>
              <a:gd name="connsiteY4" fmla="*/ 336550 h 2470150"/>
              <a:gd name="connsiteX5" fmla="*/ 0 w 4483100"/>
              <a:gd name="connsiteY5" fmla="*/ 552450 h 2470150"/>
              <a:gd name="connsiteX6" fmla="*/ 571500 w 4483100"/>
              <a:gd name="connsiteY6" fmla="*/ 1079500 h 2470150"/>
              <a:gd name="connsiteX7" fmla="*/ 768350 w 4483100"/>
              <a:gd name="connsiteY7" fmla="*/ 889000 h 2470150"/>
              <a:gd name="connsiteX8" fmla="*/ 1993900 w 4483100"/>
              <a:gd name="connsiteY8" fmla="*/ 1962150 h 2470150"/>
              <a:gd name="connsiteX9" fmla="*/ 1816100 w 4483100"/>
              <a:gd name="connsiteY9" fmla="*/ 2171700 h 2470150"/>
              <a:gd name="connsiteX10" fmla="*/ 2120900 w 4483100"/>
              <a:gd name="connsiteY10" fmla="*/ 2419350 h 2470150"/>
              <a:gd name="connsiteX11" fmla="*/ 2432050 w 4483100"/>
              <a:gd name="connsiteY11" fmla="*/ 2051050 h 2470150"/>
              <a:gd name="connsiteX12" fmla="*/ 2667000 w 4483100"/>
              <a:gd name="connsiteY12" fmla="*/ 2266950 h 2470150"/>
              <a:gd name="connsiteX13" fmla="*/ 2800350 w 4483100"/>
              <a:gd name="connsiteY13" fmla="*/ 2095500 h 2470150"/>
              <a:gd name="connsiteX14" fmla="*/ 2565400 w 4483100"/>
              <a:gd name="connsiteY14" fmla="*/ 1879600 h 2470150"/>
              <a:gd name="connsiteX15" fmla="*/ 2641600 w 4483100"/>
              <a:gd name="connsiteY15" fmla="*/ 1778000 h 2470150"/>
              <a:gd name="connsiteX16" fmla="*/ 2984500 w 4483100"/>
              <a:gd name="connsiteY16" fmla="*/ 2063750 h 2470150"/>
              <a:gd name="connsiteX17" fmla="*/ 3219450 w 4483100"/>
              <a:gd name="connsiteY17" fmla="*/ 1784350 h 2470150"/>
              <a:gd name="connsiteX18" fmla="*/ 3251200 w 4483100"/>
              <a:gd name="connsiteY18" fmla="*/ 1816100 h 2470150"/>
              <a:gd name="connsiteX19" fmla="*/ 3276600 w 4483100"/>
              <a:gd name="connsiteY19" fmla="*/ 1784350 h 2470150"/>
              <a:gd name="connsiteX20" fmla="*/ 3321050 w 4483100"/>
              <a:gd name="connsiteY20" fmla="*/ 1841500 h 2470150"/>
              <a:gd name="connsiteX21" fmla="*/ 3352800 w 4483100"/>
              <a:gd name="connsiteY21" fmla="*/ 1790700 h 2470150"/>
              <a:gd name="connsiteX22" fmla="*/ 3473450 w 4483100"/>
              <a:gd name="connsiteY22" fmla="*/ 1892300 h 2470150"/>
              <a:gd name="connsiteX23" fmla="*/ 3416300 w 4483100"/>
              <a:gd name="connsiteY23" fmla="*/ 1962150 h 2470150"/>
              <a:gd name="connsiteX24" fmla="*/ 3492500 w 4483100"/>
              <a:gd name="connsiteY24" fmla="*/ 2025650 h 2470150"/>
              <a:gd name="connsiteX25" fmla="*/ 3460750 w 4483100"/>
              <a:gd name="connsiteY25" fmla="*/ 2063750 h 2470150"/>
              <a:gd name="connsiteX26" fmla="*/ 3549650 w 4483100"/>
              <a:gd name="connsiteY26" fmla="*/ 2139950 h 2470150"/>
              <a:gd name="connsiteX27" fmla="*/ 3606800 w 4483100"/>
              <a:gd name="connsiteY27" fmla="*/ 2076450 h 2470150"/>
              <a:gd name="connsiteX28" fmla="*/ 3975100 w 4483100"/>
              <a:gd name="connsiteY28" fmla="*/ 2425700 h 2470150"/>
              <a:gd name="connsiteX29" fmla="*/ 4019550 w 4483100"/>
              <a:gd name="connsiteY29" fmla="*/ 2470150 h 2470150"/>
              <a:gd name="connsiteX30" fmla="*/ 4483100 w 4483100"/>
              <a:gd name="connsiteY30" fmla="*/ 1905000 h 2470150"/>
              <a:gd name="connsiteX31" fmla="*/ 2895600 w 4483100"/>
              <a:gd name="connsiteY31" fmla="*/ 577850 h 2470150"/>
              <a:gd name="connsiteX32" fmla="*/ 2774950 w 4483100"/>
              <a:gd name="connsiteY32" fmla="*/ 698500 h 2470150"/>
              <a:gd name="connsiteX33" fmla="*/ 2336800 w 4483100"/>
              <a:gd name="connsiteY33" fmla="*/ 355600 h 2470150"/>
              <a:gd name="connsiteX34" fmla="*/ 2438400 w 4483100"/>
              <a:gd name="connsiteY34" fmla="*/ 247650 h 2470150"/>
              <a:gd name="connsiteX35" fmla="*/ 2336800 w 4483100"/>
              <a:gd name="connsiteY35" fmla="*/ 146050 h 2470150"/>
              <a:gd name="connsiteX36" fmla="*/ 2171700 w 4483100"/>
              <a:gd name="connsiteY36" fmla="*/ 323850 h 2470150"/>
              <a:gd name="connsiteX37" fmla="*/ 2209800 w 4483100"/>
              <a:gd name="connsiteY37" fmla="*/ 368300 h 2470150"/>
              <a:gd name="connsiteX38" fmla="*/ 2051050 w 4483100"/>
              <a:gd name="connsiteY38" fmla="*/ 495300 h 2470150"/>
              <a:gd name="connsiteX39" fmla="*/ 1924050 w 4483100"/>
              <a:gd name="connsiteY39" fmla="*/ 387350 h 2470150"/>
              <a:gd name="connsiteX40" fmla="*/ 2108200 w 4483100"/>
              <a:gd name="connsiteY40" fmla="*/ 228600 h 2470150"/>
              <a:gd name="connsiteX41" fmla="*/ 1822450 w 4483100"/>
              <a:gd name="connsiteY41" fmla="*/ 0 h 2470150"/>
              <a:gd name="connsiteX42" fmla="*/ 1530350 w 4483100"/>
              <a:gd name="connsiteY42" fmla="*/ 241300 h 2470150"/>
              <a:gd name="connsiteX43" fmla="*/ 1479550 w 4483100"/>
              <a:gd name="connsiteY43" fmla="*/ 247650 h 2470150"/>
              <a:gd name="connsiteX44" fmla="*/ 1397000 w 4483100"/>
              <a:gd name="connsiteY44" fmla="*/ 323850 h 2470150"/>
              <a:gd name="connsiteX45" fmla="*/ 1422400 w 4483100"/>
              <a:gd name="connsiteY45" fmla="*/ 355600 h 2470150"/>
              <a:gd name="connsiteX46" fmla="*/ 1314450 w 4483100"/>
              <a:gd name="connsiteY46" fmla="*/ 488950 h 2470150"/>
              <a:gd name="connsiteX47" fmla="*/ 1714500 w 4483100"/>
              <a:gd name="connsiteY47" fmla="*/ 844550 h 2470150"/>
              <a:gd name="connsiteX48" fmla="*/ 1435100 w 4483100"/>
              <a:gd name="connsiteY48" fmla="*/ 1123950 h 2470150"/>
              <a:gd name="connsiteX49" fmla="*/ 533400 w 4483100"/>
              <a:gd name="connsiteY49" fmla="*/ 361950 h 2470150"/>
              <a:gd name="connsiteX50" fmla="*/ 565150 w 4483100"/>
              <a:gd name="connsiteY50" fmla="*/ 317500 h 2470150"/>
              <a:gd name="connsiteX51" fmla="*/ 603250 w 4483100"/>
              <a:gd name="connsiteY51" fmla="*/ 336550 h 2470150"/>
              <a:gd name="connsiteX52" fmla="*/ 666750 w 4483100"/>
              <a:gd name="connsiteY52" fmla="*/ 222250 h 2470150"/>
              <a:gd name="connsiteX53" fmla="*/ 622300 w 4483100"/>
              <a:gd name="connsiteY53" fmla="*/ 190500 h 2470150"/>
              <a:gd name="connsiteX54" fmla="*/ 628650 w 4483100"/>
              <a:gd name="connsiteY54" fmla="*/ 133350 h 2470150"/>
              <a:gd name="connsiteX55" fmla="*/ 584200 w 4483100"/>
              <a:gd name="connsiteY55" fmla="*/ 107950 h 2470150"/>
              <a:gd name="connsiteX56" fmla="*/ 533400 w 4483100"/>
              <a:gd name="connsiteY56" fmla="*/ 127000 h 2470150"/>
              <a:gd name="connsiteX57" fmla="*/ 514350 w 4483100"/>
              <a:gd name="connsiteY57" fmla="*/ 107950 h 2470150"/>
              <a:gd name="connsiteX58" fmla="*/ 425450 w 4483100"/>
              <a:gd name="connsiteY58" fmla="*/ 177800 h 2470150"/>
              <a:gd name="connsiteX59" fmla="*/ 450850 w 4483100"/>
              <a:gd name="connsiteY59" fmla="*/ 209550 h 2470150"/>
              <a:gd name="connsiteX60" fmla="*/ 406400 w 4483100"/>
              <a:gd name="connsiteY60" fmla="*/ 254000 h 2470150"/>
              <a:gd name="connsiteX61" fmla="*/ 317500 w 4483100"/>
              <a:gd name="connsiteY61" fmla="*/ 190500 h 2470150"/>
              <a:gd name="connsiteX0" fmla="*/ 317500 w 4483100"/>
              <a:gd name="connsiteY0" fmla="*/ 190500 h 2470150"/>
              <a:gd name="connsiteX1" fmla="*/ 266700 w 4483100"/>
              <a:gd name="connsiteY1" fmla="*/ 222250 h 2470150"/>
              <a:gd name="connsiteX2" fmla="*/ 279400 w 4483100"/>
              <a:gd name="connsiteY2" fmla="*/ 254000 h 2470150"/>
              <a:gd name="connsiteX3" fmla="*/ 209550 w 4483100"/>
              <a:gd name="connsiteY3" fmla="*/ 311150 h 2470150"/>
              <a:gd name="connsiteX4" fmla="*/ 228600 w 4483100"/>
              <a:gd name="connsiteY4" fmla="*/ 336550 h 2470150"/>
              <a:gd name="connsiteX5" fmla="*/ 0 w 4483100"/>
              <a:gd name="connsiteY5" fmla="*/ 552450 h 2470150"/>
              <a:gd name="connsiteX6" fmla="*/ 571500 w 4483100"/>
              <a:gd name="connsiteY6" fmla="*/ 1079500 h 2470150"/>
              <a:gd name="connsiteX7" fmla="*/ 768350 w 4483100"/>
              <a:gd name="connsiteY7" fmla="*/ 889000 h 2470150"/>
              <a:gd name="connsiteX8" fmla="*/ 1993900 w 4483100"/>
              <a:gd name="connsiteY8" fmla="*/ 1962150 h 2470150"/>
              <a:gd name="connsiteX9" fmla="*/ 1816100 w 4483100"/>
              <a:gd name="connsiteY9" fmla="*/ 2171700 h 2470150"/>
              <a:gd name="connsiteX10" fmla="*/ 2120900 w 4483100"/>
              <a:gd name="connsiteY10" fmla="*/ 2419350 h 2470150"/>
              <a:gd name="connsiteX11" fmla="*/ 2432050 w 4483100"/>
              <a:gd name="connsiteY11" fmla="*/ 2051050 h 2470150"/>
              <a:gd name="connsiteX12" fmla="*/ 2667000 w 4483100"/>
              <a:gd name="connsiteY12" fmla="*/ 2266950 h 2470150"/>
              <a:gd name="connsiteX13" fmla="*/ 2800350 w 4483100"/>
              <a:gd name="connsiteY13" fmla="*/ 2095500 h 2470150"/>
              <a:gd name="connsiteX14" fmla="*/ 2565400 w 4483100"/>
              <a:gd name="connsiteY14" fmla="*/ 1879600 h 2470150"/>
              <a:gd name="connsiteX15" fmla="*/ 2641600 w 4483100"/>
              <a:gd name="connsiteY15" fmla="*/ 1778000 h 2470150"/>
              <a:gd name="connsiteX16" fmla="*/ 2984500 w 4483100"/>
              <a:gd name="connsiteY16" fmla="*/ 2063750 h 2470150"/>
              <a:gd name="connsiteX17" fmla="*/ 3219450 w 4483100"/>
              <a:gd name="connsiteY17" fmla="*/ 1784350 h 2470150"/>
              <a:gd name="connsiteX18" fmla="*/ 3251200 w 4483100"/>
              <a:gd name="connsiteY18" fmla="*/ 1816100 h 2470150"/>
              <a:gd name="connsiteX19" fmla="*/ 3276600 w 4483100"/>
              <a:gd name="connsiteY19" fmla="*/ 1784350 h 2470150"/>
              <a:gd name="connsiteX20" fmla="*/ 3321050 w 4483100"/>
              <a:gd name="connsiteY20" fmla="*/ 1841500 h 2470150"/>
              <a:gd name="connsiteX21" fmla="*/ 3352800 w 4483100"/>
              <a:gd name="connsiteY21" fmla="*/ 1790700 h 2470150"/>
              <a:gd name="connsiteX22" fmla="*/ 3473450 w 4483100"/>
              <a:gd name="connsiteY22" fmla="*/ 1892300 h 2470150"/>
              <a:gd name="connsiteX23" fmla="*/ 3416300 w 4483100"/>
              <a:gd name="connsiteY23" fmla="*/ 1962150 h 2470150"/>
              <a:gd name="connsiteX24" fmla="*/ 3492500 w 4483100"/>
              <a:gd name="connsiteY24" fmla="*/ 2025650 h 2470150"/>
              <a:gd name="connsiteX25" fmla="*/ 3460750 w 4483100"/>
              <a:gd name="connsiteY25" fmla="*/ 2063750 h 2470150"/>
              <a:gd name="connsiteX26" fmla="*/ 3549650 w 4483100"/>
              <a:gd name="connsiteY26" fmla="*/ 2139950 h 2470150"/>
              <a:gd name="connsiteX27" fmla="*/ 3606800 w 4483100"/>
              <a:gd name="connsiteY27" fmla="*/ 2076450 h 2470150"/>
              <a:gd name="connsiteX28" fmla="*/ 3911600 w 4483100"/>
              <a:gd name="connsiteY28" fmla="*/ 2355850 h 2470150"/>
              <a:gd name="connsiteX29" fmla="*/ 3975100 w 4483100"/>
              <a:gd name="connsiteY29" fmla="*/ 2425700 h 2470150"/>
              <a:gd name="connsiteX30" fmla="*/ 4019550 w 4483100"/>
              <a:gd name="connsiteY30" fmla="*/ 2470150 h 2470150"/>
              <a:gd name="connsiteX31" fmla="*/ 4483100 w 4483100"/>
              <a:gd name="connsiteY31" fmla="*/ 1905000 h 2470150"/>
              <a:gd name="connsiteX32" fmla="*/ 2895600 w 4483100"/>
              <a:gd name="connsiteY32" fmla="*/ 577850 h 2470150"/>
              <a:gd name="connsiteX33" fmla="*/ 2774950 w 4483100"/>
              <a:gd name="connsiteY33" fmla="*/ 698500 h 2470150"/>
              <a:gd name="connsiteX34" fmla="*/ 2336800 w 4483100"/>
              <a:gd name="connsiteY34" fmla="*/ 355600 h 2470150"/>
              <a:gd name="connsiteX35" fmla="*/ 2438400 w 4483100"/>
              <a:gd name="connsiteY35" fmla="*/ 247650 h 2470150"/>
              <a:gd name="connsiteX36" fmla="*/ 2336800 w 4483100"/>
              <a:gd name="connsiteY36" fmla="*/ 146050 h 2470150"/>
              <a:gd name="connsiteX37" fmla="*/ 2171700 w 4483100"/>
              <a:gd name="connsiteY37" fmla="*/ 323850 h 2470150"/>
              <a:gd name="connsiteX38" fmla="*/ 2209800 w 4483100"/>
              <a:gd name="connsiteY38" fmla="*/ 368300 h 2470150"/>
              <a:gd name="connsiteX39" fmla="*/ 2051050 w 4483100"/>
              <a:gd name="connsiteY39" fmla="*/ 495300 h 2470150"/>
              <a:gd name="connsiteX40" fmla="*/ 1924050 w 4483100"/>
              <a:gd name="connsiteY40" fmla="*/ 387350 h 2470150"/>
              <a:gd name="connsiteX41" fmla="*/ 2108200 w 4483100"/>
              <a:gd name="connsiteY41" fmla="*/ 228600 h 2470150"/>
              <a:gd name="connsiteX42" fmla="*/ 1822450 w 4483100"/>
              <a:gd name="connsiteY42" fmla="*/ 0 h 2470150"/>
              <a:gd name="connsiteX43" fmla="*/ 1530350 w 4483100"/>
              <a:gd name="connsiteY43" fmla="*/ 241300 h 2470150"/>
              <a:gd name="connsiteX44" fmla="*/ 1479550 w 4483100"/>
              <a:gd name="connsiteY44" fmla="*/ 247650 h 2470150"/>
              <a:gd name="connsiteX45" fmla="*/ 1397000 w 4483100"/>
              <a:gd name="connsiteY45" fmla="*/ 323850 h 2470150"/>
              <a:gd name="connsiteX46" fmla="*/ 1422400 w 4483100"/>
              <a:gd name="connsiteY46" fmla="*/ 355600 h 2470150"/>
              <a:gd name="connsiteX47" fmla="*/ 1314450 w 4483100"/>
              <a:gd name="connsiteY47" fmla="*/ 488950 h 2470150"/>
              <a:gd name="connsiteX48" fmla="*/ 1714500 w 4483100"/>
              <a:gd name="connsiteY48" fmla="*/ 844550 h 2470150"/>
              <a:gd name="connsiteX49" fmla="*/ 1435100 w 4483100"/>
              <a:gd name="connsiteY49" fmla="*/ 1123950 h 2470150"/>
              <a:gd name="connsiteX50" fmla="*/ 533400 w 4483100"/>
              <a:gd name="connsiteY50" fmla="*/ 361950 h 2470150"/>
              <a:gd name="connsiteX51" fmla="*/ 565150 w 4483100"/>
              <a:gd name="connsiteY51" fmla="*/ 317500 h 2470150"/>
              <a:gd name="connsiteX52" fmla="*/ 603250 w 4483100"/>
              <a:gd name="connsiteY52" fmla="*/ 336550 h 2470150"/>
              <a:gd name="connsiteX53" fmla="*/ 666750 w 4483100"/>
              <a:gd name="connsiteY53" fmla="*/ 222250 h 2470150"/>
              <a:gd name="connsiteX54" fmla="*/ 622300 w 4483100"/>
              <a:gd name="connsiteY54" fmla="*/ 190500 h 2470150"/>
              <a:gd name="connsiteX55" fmla="*/ 628650 w 4483100"/>
              <a:gd name="connsiteY55" fmla="*/ 133350 h 2470150"/>
              <a:gd name="connsiteX56" fmla="*/ 584200 w 4483100"/>
              <a:gd name="connsiteY56" fmla="*/ 107950 h 2470150"/>
              <a:gd name="connsiteX57" fmla="*/ 533400 w 4483100"/>
              <a:gd name="connsiteY57" fmla="*/ 127000 h 2470150"/>
              <a:gd name="connsiteX58" fmla="*/ 514350 w 4483100"/>
              <a:gd name="connsiteY58" fmla="*/ 107950 h 2470150"/>
              <a:gd name="connsiteX59" fmla="*/ 425450 w 4483100"/>
              <a:gd name="connsiteY59" fmla="*/ 177800 h 2470150"/>
              <a:gd name="connsiteX60" fmla="*/ 450850 w 4483100"/>
              <a:gd name="connsiteY60" fmla="*/ 209550 h 2470150"/>
              <a:gd name="connsiteX61" fmla="*/ 406400 w 4483100"/>
              <a:gd name="connsiteY61" fmla="*/ 254000 h 2470150"/>
              <a:gd name="connsiteX62" fmla="*/ 317500 w 4483100"/>
              <a:gd name="connsiteY62" fmla="*/ 190500 h 2470150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0350 w 4483100"/>
              <a:gd name="connsiteY13" fmla="*/ 2095500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06800 w 4483100"/>
              <a:gd name="connsiteY27" fmla="*/ 2076450 h 2473325"/>
              <a:gd name="connsiteX28" fmla="*/ 3927475 w 4483100"/>
              <a:gd name="connsiteY28" fmla="*/ 2473325 h 2473325"/>
              <a:gd name="connsiteX29" fmla="*/ 3975100 w 4483100"/>
              <a:gd name="connsiteY29" fmla="*/ 2425700 h 2473325"/>
              <a:gd name="connsiteX30" fmla="*/ 4019550 w 4483100"/>
              <a:gd name="connsiteY30" fmla="*/ 2470150 h 2473325"/>
              <a:gd name="connsiteX31" fmla="*/ 4483100 w 4483100"/>
              <a:gd name="connsiteY31" fmla="*/ 1905000 h 2473325"/>
              <a:gd name="connsiteX32" fmla="*/ 2895600 w 4483100"/>
              <a:gd name="connsiteY32" fmla="*/ 577850 h 2473325"/>
              <a:gd name="connsiteX33" fmla="*/ 2774950 w 4483100"/>
              <a:gd name="connsiteY33" fmla="*/ 698500 h 2473325"/>
              <a:gd name="connsiteX34" fmla="*/ 2336800 w 4483100"/>
              <a:gd name="connsiteY34" fmla="*/ 355600 h 2473325"/>
              <a:gd name="connsiteX35" fmla="*/ 2438400 w 4483100"/>
              <a:gd name="connsiteY35" fmla="*/ 247650 h 2473325"/>
              <a:gd name="connsiteX36" fmla="*/ 2336800 w 4483100"/>
              <a:gd name="connsiteY36" fmla="*/ 146050 h 2473325"/>
              <a:gd name="connsiteX37" fmla="*/ 2171700 w 4483100"/>
              <a:gd name="connsiteY37" fmla="*/ 323850 h 2473325"/>
              <a:gd name="connsiteX38" fmla="*/ 2209800 w 4483100"/>
              <a:gd name="connsiteY38" fmla="*/ 368300 h 2473325"/>
              <a:gd name="connsiteX39" fmla="*/ 2051050 w 4483100"/>
              <a:gd name="connsiteY39" fmla="*/ 495300 h 2473325"/>
              <a:gd name="connsiteX40" fmla="*/ 1924050 w 4483100"/>
              <a:gd name="connsiteY40" fmla="*/ 387350 h 2473325"/>
              <a:gd name="connsiteX41" fmla="*/ 2108200 w 4483100"/>
              <a:gd name="connsiteY41" fmla="*/ 228600 h 2473325"/>
              <a:gd name="connsiteX42" fmla="*/ 1822450 w 4483100"/>
              <a:gd name="connsiteY42" fmla="*/ 0 h 2473325"/>
              <a:gd name="connsiteX43" fmla="*/ 1530350 w 4483100"/>
              <a:gd name="connsiteY43" fmla="*/ 241300 h 2473325"/>
              <a:gd name="connsiteX44" fmla="*/ 1479550 w 4483100"/>
              <a:gd name="connsiteY44" fmla="*/ 247650 h 2473325"/>
              <a:gd name="connsiteX45" fmla="*/ 1397000 w 4483100"/>
              <a:gd name="connsiteY45" fmla="*/ 323850 h 2473325"/>
              <a:gd name="connsiteX46" fmla="*/ 1422400 w 4483100"/>
              <a:gd name="connsiteY46" fmla="*/ 355600 h 2473325"/>
              <a:gd name="connsiteX47" fmla="*/ 1314450 w 4483100"/>
              <a:gd name="connsiteY47" fmla="*/ 488950 h 2473325"/>
              <a:gd name="connsiteX48" fmla="*/ 1714500 w 4483100"/>
              <a:gd name="connsiteY48" fmla="*/ 844550 h 2473325"/>
              <a:gd name="connsiteX49" fmla="*/ 1435100 w 4483100"/>
              <a:gd name="connsiteY49" fmla="*/ 1123950 h 2473325"/>
              <a:gd name="connsiteX50" fmla="*/ 533400 w 4483100"/>
              <a:gd name="connsiteY50" fmla="*/ 361950 h 2473325"/>
              <a:gd name="connsiteX51" fmla="*/ 565150 w 4483100"/>
              <a:gd name="connsiteY51" fmla="*/ 317500 h 2473325"/>
              <a:gd name="connsiteX52" fmla="*/ 603250 w 4483100"/>
              <a:gd name="connsiteY52" fmla="*/ 336550 h 2473325"/>
              <a:gd name="connsiteX53" fmla="*/ 666750 w 4483100"/>
              <a:gd name="connsiteY53" fmla="*/ 222250 h 2473325"/>
              <a:gd name="connsiteX54" fmla="*/ 622300 w 4483100"/>
              <a:gd name="connsiteY54" fmla="*/ 190500 h 2473325"/>
              <a:gd name="connsiteX55" fmla="*/ 628650 w 4483100"/>
              <a:gd name="connsiteY55" fmla="*/ 133350 h 2473325"/>
              <a:gd name="connsiteX56" fmla="*/ 584200 w 4483100"/>
              <a:gd name="connsiteY56" fmla="*/ 107950 h 2473325"/>
              <a:gd name="connsiteX57" fmla="*/ 533400 w 4483100"/>
              <a:gd name="connsiteY57" fmla="*/ 127000 h 2473325"/>
              <a:gd name="connsiteX58" fmla="*/ 514350 w 4483100"/>
              <a:gd name="connsiteY58" fmla="*/ 107950 h 2473325"/>
              <a:gd name="connsiteX59" fmla="*/ 425450 w 4483100"/>
              <a:gd name="connsiteY59" fmla="*/ 177800 h 2473325"/>
              <a:gd name="connsiteX60" fmla="*/ 450850 w 4483100"/>
              <a:gd name="connsiteY60" fmla="*/ 209550 h 2473325"/>
              <a:gd name="connsiteX61" fmla="*/ 406400 w 4483100"/>
              <a:gd name="connsiteY61" fmla="*/ 254000 h 2473325"/>
              <a:gd name="connsiteX62" fmla="*/ 317500 w 4483100"/>
              <a:gd name="connsiteY62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0350 w 4483100"/>
              <a:gd name="connsiteY13" fmla="*/ 2095500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06800 w 4483100"/>
              <a:gd name="connsiteY27" fmla="*/ 2076450 h 2473325"/>
              <a:gd name="connsiteX28" fmla="*/ 3857625 w 4483100"/>
              <a:gd name="connsiteY28" fmla="*/ 2393950 h 2473325"/>
              <a:gd name="connsiteX29" fmla="*/ 3927475 w 4483100"/>
              <a:gd name="connsiteY29" fmla="*/ 2473325 h 2473325"/>
              <a:gd name="connsiteX30" fmla="*/ 3975100 w 4483100"/>
              <a:gd name="connsiteY30" fmla="*/ 2425700 h 2473325"/>
              <a:gd name="connsiteX31" fmla="*/ 4019550 w 4483100"/>
              <a:gd name="connsiteY31" fmla="*/ 2470150 h 2473325"/>
              <a:gd name="connsiteX32" fmla="*/ 4483100 w 4483100"/>
              <a:gd name="connsiteY32" fmla="*/ 1905000 h 2473325"/>
              <a:gd name="connsiteX33" fmla="*/ 2895600 w 4483100"/>
              <a:gd name="connsiteY33" fmla="*/ 577850 h 2473325"/>
              <a:gd name="connsiteX34" fmla="*/ 2774950 w 4483100"/>
              <a:gd name="connsiteY34" fmla="*/ 698500 h 2473325"/>
              <a:gd name="connsiteX35" fmla="*/ 2336800 w 4483100"/>
              <a:gd name="connsiteY35" fmla="*/ 355600 h 2473325"/>
              <a:gd name="connsiteX36" fmla="*/ 2438400 w 4483100"/>
              <a:gd name="connsiteY36" fmla="*/ 247650 h 2473325"/>
              <a:gd name="connsiteX37" fmla="*/ 2336800 w 4483100"/>
              <a:gd name="connsiteY37" fmla="*/ 146050 h 2473325"/>
              <a:gd name="connsiteX38" fmla="*/ 2171700 w 4483100"/>
              <a:gd name="connsiteY38" fmla="*/ 323850 h 2473325"/>
              <a:gd name="connsiteX39" fmla="*/ 2209800 w 4483100"/>
              <a:gd name="connsiteY39" fmla="*/ 368300 h 2473325"/>
              <a:gd name="connsiteX40" fmla="*/ 2051050 w 4483100"/>
              <a:gd name="connsiteY40" fmla="*/ 495300 h 2473325"/>
              <a:gd name="connsiteX41" fmla="*/ 1924050 w 4483100"/>
              <a:gd name="connsiteY41" fmla="*/ 387350 h 2473325"/>
              <a:gd name="connsiteX42" fmla="*/ 2108200 w 4483100"/>
              <a:gd name="connsiteY42" fmla="*/ 228600 h 2473325"/>
              <a:gd name="connsiteX43" fmla="*/ 1822450 w 4483100"/>
              <a:gd name="connsiteY43" fmla="*/ 0 h 2473325"/>
              <a:gd name="connsiteX44" fmla="*/ 1530350 w 4483100"/>
              <a:gd name="connsiteY44" fmla="*/ 241300 h 2473325"/>
              <a:gd name="connsiteX45" fmla="*/ 1479550 w 4483100"/>
              <a:gd name="connsiteY45" fmla="*/ 247650 h 2473325"/>
              <a:gd name="connsiteX46" fmla="*/ 1397000 w 4483100"/>
              <a:gd name="connsiteY46" fmla="*/ 323850 h 2473325"/>
              <a:gd name="connsiteX47" fmla="*/ 1422400 w 4483100"/>
              <a:gd name="connsiteY47" fmla="*/ 355600 h 2473325"/>
              <a:gd name="connsiteX48" fmla="*/ 1314450 w 4483100"/>
              <a:gd name="connsiteY48" fmla="*/ 488950 h 2473325"/>
              <a:gd name="connsiteX49" fmla="*/ 1714500 w 4483100"/>
              <a:gd name="connsiteY49" fmla="*/ 844550 h 2473325"/>
              <a:gd name="connsiteX50" fmla="*/ 1435100 w 4483100"/>
              <a:gd name="connsiteY50" fmla="*/ 1123950 h 2473325"/>
              <a:gd name="connsiteX51" fmla="*/ 533400 w 4483100"/>
              <a:gd name="connsiteY51" fmla="*/ 361950 h 2473325"/>
              <a:gd name="connsiteX52" fmla="*/ 565150 w 4483100"/>
              <a:gd name="connsiteY52" fmla="*/ 317500 h 2473325"/>
              <a:gd name="connsiteX53" fmla="*/ 603250 w 4483100"/>
              <a:gd name="connsiteY53" fmla="*/ 336550 h 2473325"/>
              <a:gd name="connsiteX54" fmla="*/ 666750 w 4483100"/>
              <a:gd name="connsiteY54" fmla="*/ 222250 h 2473325"/>
              <a:gd name="connsiteX55" fmla="*/ 622300 w 4483100"/>
              <a:gd name="connsiteY55" fmla="*/ 190500 h 2473325"/>
              <a:gd name="connsiteX56" fmla="*/ 628650 w 4483100"/>
              <a:gd name="connsiteY56" fmla="*/ 133350 h 2473325"/>
              <a:gd name="connsiteX57" fmla="*/ 584200 w 4483100"/>
              <a:gd name="connsiteY57" fmla="*/ 107950 h 2473325"/>
              <a:gd name="connsiteX58" fmla="*/ 533400 w 4483100"/>
              <a:gd name="connsiteY58" fmla="*/ 127000 h 2473325"/>
              <a:gd name="connsiteX59" fmla="*/ 514350 w 4483100"/>
              <a:gd name="connsiteY59" fmla="*/ 107950 h 2473325"/>
              <a:gd name="connsiteX60" fmla="*/ 425450 w 4483100"/>
              <a:gd name="connsiteY60" fmla="*/ 177800 h 2473325"/>
              <a:gd name="connsiteX61" fmla="*/ 450850 w 4483100"/>
              <a:gd name="connsiteY61" fmla="*/ 209550 h 2473325"/>
              <a:gd name="connsiteX62" fmla="*/ 406400 w 4483100"/>
              <a:gd name="connsiteY62" fmla="*/ 254000 h 2473325"/>
              <a:gd name="connsiteX63" fmla="*/ 317500 w 4483100"/>
              <a:gd name="connsiteY63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0350 w 4483100"/>
              <a:gd name="connsiteY13" fmla="*/ 2095500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06800 w 4483100"/>
              <a:gd name="connsiteY27" fmla="*/ 2076450 h 2473325"/>
              <a:gd name="connsiteX28" fmla="*/ 3838575 w 4483100"/>
              <a:gd name="connsiteY28" fmla="*/ 2387600 h 2473325"/>
              <a:gd name="connsiteX29" fmla="*/ 3927475 w 4483100"/>
              <a:gd name="connsiteY29" fmla="*/ 2473325 h 2473325"/>
              <a:gd name="connsiteX30" fmla="*/ 3975100 w 4483100"/>
              <a:gd name="connsiteY30" fmla="*/ 2425700 h 2473325"/>
              <a:gd name="connsiteX31" fmla="*/ 4019550 w 4483100"/>
              <a:gd name="connsiteY31" fmla="*/ 2470150 h 2473325"/>
              <a:gd name="connsiteX32" fmla="*/ 4483100 w 4483100"/>
              <a:gd name="connsiteY32" fmla="*/ 1905000 h 2473325"/>
              <a:gd name="connsiteX33" fmla="*/ 2895600 w 4483100"/>
              <a:gd name="connsiteY33" fmla="*/ 577850 h 2473325"/>
              <a:gd name="connsiteX34" fmla="*/ 2774950 w 4483100"/>
              <a:gd name="connsiteY34" fmla="*/ 698500 h 2473325"/>
              <a:gd name="connsiteX35" fmla="*/ 2336800 w 4483100"/>
              <a:gd name="connsiteY35" fmla="*/ 355600 h 2473325"/>
              <a:gd name="connsiteX36" fmla="*/ 2438400 w 4483100"/>
              <a:gd name="connsiteY36" fmla="*/ 247650 h 2473325"/>
              <a:gd name="connsiteX37" fmla="*/ 2336800 w 4483100"/>
              <a:gd name="connsiteY37" fmla="*/ 146050 h 2473325"/>
              <a:gd name="connsiteX38" fmla="*/ 2171700 w 4483100"/>
              <a:gd name="connsiteY38" fmla="*/ 323850 h 2473325"/>
              <a:gd name="connsiteX39" fmla="*/ 2209800 w 4483100"/>
              <a:gd name="connsiteY39" fmla="*/ 368300 h 2473325"/>
              <a:gd name="connsiteX40" fmla="*/ 2051050 w 4483100"/>
              <a:gd name="connsiteY40" fmla="*/ 495300 h 2473325"/>
              <a:gd name="connsiteX41" fmla="*/ 1924050 w 4483100"/>
              <a:gd name="connsiteY41" fmla="*/ 387350 h 2473325"/>
              <a:gd name="connsiteX42" fmla="*/ 2108200 w 4483100"/>
              <a:gd name="connsiteY42" fmla="*/ 228600 h 2473325"/>
              <a:gd name="connsiteX43" fmla="*/ 1822450 w 4483100"/>
              <a:gd name="connsiteY43" fmla="*/ 0 h 2473325"/>
              <a:gd name="connsiteX44" fmla="*/ 1530350 w 4483100"/>
              <a:gd name="connsiteY44" fmla="*/ 241300 h 2473325"/>
              <a:gd name="connsiteX45" fmla="*/ 1479550 w 4483100"/>
              <a:gd name="connsiteY45" fmla="*/ 247650 h 2473325"/>
              <a:gd name="connsiteX46" fmla="*/ 1397000 w 4483100"/>
              <a:gd name="connsiteY46" fmla="*/ 323850 h 2473325"/>
              <a:gd name="connsiteX47" fmla="*/ 1422400 w 4483100"/>
              <a:gd name="connsiteY47" fmla="*/ 355600 h 2473325"/>
              <a:gd name="connsiteX48" fmla="*/ 1314450 w 4483100"/>
              <a:gd name="connsiteY48" fmla="*/ 488950 h 2473325"/>
              <a:gd name="connsiteX49" fmla="*/ 1714500 w 4483100"/>
              <a:gd name="connsiteY49" fmla="*/ 844550 h 2473325"/>
              <a:gd name="connsiteX50" fmla="*/ 1435100 w 4483100"/>
              <a:gd name="connsiteY50" fmla="*/ 1123950 h 2473325"/>
              <a:gd name="connsiteX51" fmla="*/ 533400 w 4483100"/>
              <a:gd name="connsiteY51" fmla="*/ 361950 h 2473325"/>
              <a:gd name="connsiteX52" fmla="*/ 565150 w 4483100"/>
              <a:gd name="connsiteY52" fmla="*/ 317500 h 2473325"/>
              <a:gd name="connsiteX53" fmla="*/ 603250 w 4483100"/>
              <a:gd name="connsiteY53" fmla="*/ 336550 h 2473325"/>
              <a:gd name="connsiteX54" fmla="*/ 666750 w 4483100"/>
              <a:gd name="connsiteY54" fmla="*/ 222250 h 2473325"/>
              <a:gd name="connsiteX55" fmla="*/ 622300 w 4483100"/>
              <a:gd name="connsiteY55" fmla="*/ 190500 h 2473325"/>
              <a:gd name="connsiteX56" fmla="*/ 628650 w 4483100"/>
              <a:gd name="connsiteY56" fmla="*/ 133350 h 2473325"/>
              <a:gd name="connsiteX57" fmla="*/ 584200 w 4483100"/>
              <a:gd name="connsiteY57" fmla="*/ 107950 h 2473325"/>
              <a:gd name="connsiteX58" fmla="*/ 533400 w 4483100"/>
              <a:gd name="connsiteY58" fmla="*/ 127000 h 2473325"/>
              <a:gd name="connsiteX59" fmla="*/ 514350 w 4483100"/>
              <a:gd name="connsiteY59" fmla="*/ 107950 h 2473325"/>
              <a:gd name="connsiteX60" fmla="*/ 425450 w 4483100"/>
              <a:gd name="connsiteY60" fmla="*/ 177800 h 2473325"/>
              <a:gd name="connsiteX61" fmla="*/ 450850 w 4483100"/>
              <a:gd name="connsiteY61" fmla="*/ 209550 h 2473325"/>
              <a:gd name="connsiteX62" fmla="*/ 406400 w 4483100"/>
              <a:gd name="connsiteY62" fmla="*/ 254000 h 2473325"/>
              <a:gd name="connsiteX63" fmla="*/ 317500 w 4483100"/>
              <a:gd name="connsiteY63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0350 w 4483100"/>
              <a:gd name="connsiteY13" fmla="*/ 2095500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06800 w 4483100"/>
              <a:gd name="connsiteY27" fmla="*/ 2076450 h 2473325"/>
              <a:gd name="connsiteX28" fmla="*/ 3730625 w 4483100"/>
              <a:gd name="connsiteY28" fmla="*/ 2251075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74950 w 4483100"/>
              <a:gd name="connsiteY35" fmla="*/ 698500 h 2473325"/>
              <a:gd name="connsiteX36" fmla="*/ 2336800 w 4483100"/>
              <a:gd name="connsiteY36" fmla="*/ 355600 h 2473325"/>
              <a:gd name="connsiteX37" fmla="*/ 2438400 w 4483100"/>
              <a:gd name="connsiteY37" fmla="*/ 247650 h 2473325"/>
              <a:gd name="connsiteX38" fmla="*/ 2336800 w 4483100"/>
              <a:gd name="connsiteY38" fmla="*/ 146050 h 2473325"/>
              <a:gd name="connsiteX39" fmla="*/ 2171700 w 4483100"/>
              <a:gd name="connsiteY39" fmla="*/ 323850 h 2473325"/>
              <a:gd name="connsiteX40" fmla="*/ 2209800 w 4483100"/>
              <a:gd name="connsiteY40" fmla="*/ 368300 h 2473325"/>
              <a:gd name="connsiteX41" fmla="*/ 2051050 w 4483100"/>
              <a:gd name="connsiteY41" fmla="*/ 495300 h 2473325"/>
              <a:gd name="connsiteX42" fmla="*/ 1924050 w 4483100"/>
              <a:gd name="connsiteY42" fmla="*/ 387350 h 2473325"/>
              <a:gd name="connsiteX43" fmla="*/ 2108200 w 4483100"/>
              <a:gd name="connsiteY43" fmla="*/ 228600 h 2473325"/>
              <a:gd name="connsiteX44" fmla="*/ 1822450 w 4483100"/>
              <a:gd name="connsiteY44" fmla="*/ 0 h 2473325"/>
              <a:gd name="connsiteX45" fmla="*/ 1530350 w 4483100"/>
              <a:gd name="connsiteY45" fmla="*/ 241300 h 2473325"/>
              <a:gd name="connsiteX46" fmla="*/ 1479550 w 4483100"/>
              <a:gd name="connsiteY46" fmla="*/ 247650 h 2473325"/>
              <a:gd name="connsiteX47" fmla="*/ 1397000 w 4483100"/>
              <a:gd name="connsiteY47" fmla="*/ 323850 h 2473325"/>
              <a:gd name="connsiteX48" fmla="*/ 1422400 w 4483100"/>
              <a:gd name="connsiteY48" fmla="*/ 355600 h 2473325"/>
              <a:gd name="connsiteX49" fmla="*/ 1314450 w 4483100"/>
              <a:gd name="connsiteY49" fmla="*/ 488950 h 2473325"/>
              <a:gd name="connsiteX50" fmla="*/ 1714500 w 4483100"/>
              <a:gd name="connsiteY50" fmla="*/ 844550 h 2473325"/>
              <a:gd name="connsiteX51" fmla="*/ 1435100 w 4483100"/>
              <a:gd name="connsiteY51" fmla="*/ 1123950 h 2473325"/>
              <a:gd name="connsiteX52" fmla="*/ 533400 w 4483100"/>
              <a:gd name="connsiteY52" fmla="*/ 361950 h 2473325"/>
              <a:gd name="connsiteX53" fmla="*/ 565150 w 4483100"/>
              <a:gd name="connsiteY53" fmla="*/ 317500 h 2473325"/>
              <a:gd name="connsiteX54" fmla="*/ 603250 w 4483100"/>
              <a:gd name="connsiteY54" fmla="*/ 336550 h 2473325"/>
              <a:gd name="connsiteX55" fmla="*/ 666750 w 4483100"/>
              <a:gd name="connsiteY55" fmla="*/ 222250 h 2473325"/>
              <a:gd name="connsiteX56" fmla="*/ 622300 w 4483100"/>
              <a:gd name="connsiteY56" fmla="*/ 190500 h 2473325"/>
              <a:gd name="connsiteX57" fmla="*/ 628650 w 4483100"/>
              <a:gd name="connsiteY57" fmla="*/ 133350 h 2473325"/>
              <a:gd name="connsiteX58" fmla="*/ 584200 w 4483100"/>
              <a:gd name="connsiteY58" fmla="*/ 107950 h 2473325"/>
              <a:gd name="connsiteX59" fmla="*/ 533400 w 4483100"/>
              <a:gd name="connsiteY59" fmla="*/ 127000 h 2473325"/>
              <a:gd name="connsiteX60" fmla="*/ 514350 w 4483100"/>
              <a:gd name="connsiteY60" fmla="*/ 107950 h 2473325"/>
              <a:gd name="connsiteX61" fmla="*/ 425450 w 4483100"/>
              <a:gd name="connsiteY61" fmla="*/ 177800 h 2473325"/>
              <a:gd name="connsiteX62" fmla="*/ 450850 w 4483100"/>
              <a:gd name="connsiteY62" fmla="*/ 209550 h 2473325"/>
              <a:gd name="connsiteX63" fmla="*/ 406400 w 4483100"/>
              <a:gd name="connsiteY63" fmla="*/ 254000 h 2473325"/>
              <a:gd name="connsiteX64" fmla="*/ 317500 w 4483100"/>
              <a:gd name="connsiteY64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0350 w 4483100"/>
              <a:gd name="connsiteY13" fmla="*/ 2095500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06800 w 4483100"/>
              <a:gd name="connsiteY27" fmla="*/ 207645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74950 w 4483100"/>
              <a:gd name="connsiteY35" fmla="*/ 698500 h 2473325"/>
              <a:gd name="connsiteX36" fmla="*/ 2336800 w 4483100"/>
              <a:gd name="connsiteY36" fmla="*/ 355600 h 2473325"/>
              <a:gd name="connsiteX37" fmla="*/ 2438400 w 4483100"/>
              <a:gd name="connsiteY37" fmla="*/ 247650 h 2473325"/>
              <a:gd name="connsiteX38" fmla="*/ 2336800 w 4483100"/>
              <a:gd name="connsiteY38" fmla="*/ 146050 h 2473325"/>
              <a:gd name="connsiteX39" fmla="*/ 2171700 w 4483100"/>
              <a:gd name="connsiteY39" fmla="*/ 323850 h 2473325"/>
              <a:gd name="connsiteX40" fmla="*/ 2209800 w 4483100"/>
              <a:gd name="connsiteY40" fmla="*/ 368300 h 2473325"/>
              <a:gd name="connsiteX41" fmla="*/ 2051050 w 4483100"/>
              <a:gd name="connsiteY41" fmla="*/ 495300 h 2473325"/>
              <a:gd name="connsiteX42" fmla="*/ 1924050 w 4483100"/>
              <a:gd name="connsiteY42" fmla="*/ 387350 h 2473325"/>
              <a:gd name="connsiteX43" fmla="*/ 2108200 w 4483100"/>
              <a:gd name="connsiteY43" fmla="*/ 228600 h 2473325"/>
              <a:gd name="connsiteX44" fmla="*/ 1822450 w 4483100"/>
              <a:gd name="connsiteY44" fmla="*/ 0 h 2473325"/>
              <a:gd name="connsiteX45" fmla="*/ 1530350 w 4483100"/>
              <a:gd name="connsiteY45" fmla="*/ 241300 h 2473325"/>
              <a:gd name="connsiteX46" fmla="*/ 1479550 w 4483100"/>
              <a:gd name="connsiteY46" fmla="*/ 247650 h 2473325"/>
              <a:gd name="connsiteX47" fmla="*/ 1397000 w 4483100"/>
              <a:gd name="connsiteY47" fmla="*/ 323850 h 2473325"/>
              <a:gd name="connsiteX48" fmla="*/ 1422400 w 4483100"/>
              <a:gd name="connsiteY48" fmla="*/ 355600 h 2473325"/>
              <a:gd name="connsiteX49" fmla="*/ 1314450 w 4483100"/>
              <a:gd name="connsiteY49" fmla="*/ 488950 h 2473325"/>
              <a:gd name="connsiteX50" fmla="*/ 1714500 w 4483100"/>
              <a:gd name="connsiteY50" fmla="*/ 844550 h 2473325"/>
              <a:gd name="connsiteX51" fmla="*/ 1435100 w 4483100"/>
              <a:gd name="connsiteY51" fmla="*/ 1123950 h 2473325"/>
              <a:gd name="connsiteX52" fmla="*/ 533400 w 4483100"/>
              <a:gd name="connsiteY52" fmla="*/ 361950 h 2473325"/>
              <a:gd name="connsiteX53" fmla="*/ 565150 w 4483100"/>
              <a:gd name="connsiteY53" fmla="*/ 317500 h 2473325"/>
              <a:gd name="connsiteX54" fmla="*/ 603250 w 4483100"/>
              <a:gd name="connsiteY54" fmla="*/ 336550 h 2473325"/>
              <a:gd name="connsiteX55" fmla="*/ 666750 w 4483100"/>
              <a:gd name="connsiteY55" fmla="*/ 222250 h 2473325"/>
              <a:gd name="connsiteX56" fmla="*/ 622300 w 4483100"/>
              <a:gd name="connsiteY56" fmla="*/ 190500 h 2473325"/>
              <a:gd name="connsiteX57" fmla="*/ 628650 w 4483100"/>
              <a:gd name="connsiteY57" fmla="*/ 133350 h 2473325"/>
              <a:gd name="connsiteX58" fmla="*/ 584200 w 4483100"/>
              <a:gd name="connsiteY58" fmla="*/ 107950 h 2473325"/>
              <a:gd name="connsiteX59" fmla="*/ 533400 w 4483100"/>
              <a:gd name="connsiteY59" fmla="*/ 127000 h 2473325"/>
              <a:gd name="connsiteX60" fmla="*/ 514350 w 4483100"/>
              <a:gd name="connsiteY60" fmla="*/ 107950 h 2473325"/>
              <a:gd name="connsiteX61" fmla="*/ 425450 w 4483100"/>
              <a:gd name="connsiteY61" fmla="*/ 177800 h 2473325"/>
              <a:gd name="connsiteX62" fmla="*/ 450850 w 4483100"/>
              <a:gd name="connsiteY62" fmla="*/ 209550 h 2473325"/>
              <a:gd name="connsiteX63" fmla="*/ 406400 w 4483100"/>
              <a:gd name="connsiteY63" fmla="*/ 254000 h 2473325"/>
              <a:gd name="connsiteX64" fmla="*/ 317500 w 4483100"/>
              <a:gd name="connsiteY64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0350 w 4483100"/>
              <a:gd name="connsiteY13" fmla="*/ 2095500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74950 w 4483100"/>
              <a:gd name="connsiteY35" fmla="*/ 698500 h 2473325"/>
              <a:gd name="connsiteX36" fmla="*/ 2336800 w 4483100"/>
              <a:gd name="connsiteY36" fmla="*/ 355600 h 2473325"/>
              <a:gd name="connsiteX37" fmla="*/ 2438400 w 4483100"/>
              <a:gd name="connsiteY37" fmla="*/ 247650 h 2473325"/>
              <a:gd name="connsiteX38" fmla="*/ 2336800 w 4483100"/>
              <a:gd name="connsiteY38" fmla="*/ 146050 h 2473325"/>
              <a:gd name="connsiteX39" fmla="*/ 2171700 w 4483100"/>
              <a:gd name="connsiteY39" fmla="*/ 323850 h 2473325"/>
              <a:gd name="connsiteX40" fmla="*/ 2209800 w 4483100"/>
              <a:gd name="connsiteY40" fmla="*/ 368300 h 2473325"/>
              <a:gd name="connsiteX41" fmla="*/ 2051050 w 4483100"/>
              <a:gd name="connsiteY41" fmla="*/ 495300 h 2473325"/>
              <a:gd name="connsiteX42" fmla="*/ 1924050 w 4483100"/>
              <a:gd name="connsiteY42" fmla="*/ 387350 h 2473325"/>
              <a:gd name="connsiteX43" fmla="*/ 2108200 w 4483100"/>
              <a:gd name="connsiteY43" fmla="*/ 228600 h 2473325"/>
              <a:gd name="connsiteX44" fmla="*/ 1822450 w 4483100"/>
              <a:gd name="connsiteY44" fmla="*/ 0 h 2473325"/>
              <a:gd name="connsiteX45" fmla="*/ 1530350 w 4483100"/>
              <a:gd name="connsiteY45" fmla="*/ 241300 h 2473325"/>
              <a:gd name="connsiteX46" fmla="*/ 1479550 w 4483100"/>
              <a:gd name="connsiteY46" fmla="*/ 247650 h 2473325"/>
              <a:gd name="connsiteX47" fmla="*/ 1397000 w 4483100"/>
              <a:gd name="connsiteY47" fmla="*/ 323850 h 2473325"/>
              <a:gd name="connsiteX48" fmla="*/ 1422400 w 4483100"/>
              <a:gd name="connsiteY48" fmla="*/ 355600 h 2473325"/>
              <a:gd name="connsiteX49" fmla="*/ 1314450 w 4483100"/>
              <a:gd name="connsiteY49" fmla="*/ 488950 h 2473325"/>
              <a:gd name="connsiteX50" fmla="*/ 1714500 w 4483100"/>
              <a:gd name="connsiteY50" fmla="*/ 844550 h 2473325"/>
              <a:gd name="connsiteX51" fmla="*/ 1435100 w 4483100"/>
              <a:gd name="connsiteY51" fmla="*/ 1123950 h 2473325"/>
              <a:gd name="connsiteX52" fmla="*/ 533400 w 4483100"/>
              <a:gd name="connsiteY52" fmla="*/ 361950 h 2473325"/>
              <a:gd name="connsiteX53" fmla="*/ 565150 w 4483100"/>
              <a:gd name="connsiteY53" fmla="*/ 317500 h 2473325"/>
              <a:gd name="connsiteX54" fmla="*/ 603250 w 4483100"/>
              <a:gd name="connsiteY54" fmla="*/ 336550 h 2473325"/>
              <a:gd name="connsiteX55" fmla="*/ 666750 w 4483100"/>
              <a:gd name="connsiteY55" fmla="*/ 222250 h 2473325"/>
              <a:gd name="connsiteX56" fmla="*/ 622300 w 4483100"/>
              <a:gd name="connsiteY56" fmla="*/ 190500 h 2473325"/>
              <a:gd name="connsiteX57" fmla="*/ 628650 w 4483100"/>
              <a:gd name="connsiteY57" fmla="*/ 133350 h 2473325"/>
              <a:gd name="connsiteX58" fmla="*/ 584200 w 4483100"/>
              <a:gd name="connsiteY58" fmla="*/ 107950 h 2473325"/>
              <a:gd name="connsiteX59" fmla="*/ 533400 w 4483100"/>
              <a:gd name="connsiteY59" fmla="*/ 127000 h 2473325"/>
              <a:gd name="connsiteX60" fmla="*/ 514350 w 4483100"/>
              <a:gd name="connsiteY60" fmla="*/ 107950 h 2473325"/>
              <a:gd name="connsiteX61" fmla="*/ 425450 w 4483100"/>
              <a:gd name="connsiteY61" fmla="*/ 177800 h 2473325"/>
              <a:gd name="connsiteX62" fmla="*/ 450850 w 4483100"/>
              <a:gd name="connsiteY62" fmla="*/ 209550 h 2473325"/>
              <a:gd name="connsiteX63" fmla="*/ 406400 w 4483100"/>
              <a:gd name="connsiteY63" fmla="*/ 254000 h 2473325"/>
              <a:gd name="connsiteX64" fmla="*/ 317500 w 4483100"/>
              <a:gd name="connsiteY64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74950 w 4483100"/>
              <a:gd name="connsiteY35" fmla="*/ 698500 h 2473325"/>
              <a:gd name="connsiteX36" fmla="*/ 2336800 w 4483100"/>
              <a:gd name="connsiteY36" fmla="*/ 355600 h 2473325"/>
              <a:gd name="connsiteX37" fmla="*/ 2438400 w 4483100"/>
              <a:gd name="connsiteY37" fmla="*/ 247650 h 2473325"/>
              <a:gd name="connsiteX38" fmla="*/ 2336800 w 4483100"/>
              <a:gd name="connsiteY38" fmla="*/ 146050 h 2473325"/>
              <a:gd name="connsiteX39" fmla="*/ 2171700 w 4483100"/>
              <a:gd name="connsiteY39" fmla="*/ 323850 h 2473325"/>
              <a:gd name="connsiteX40" fmla="*/ 2209800 w 4483100"/>
              <a:gd name="connsiteY40" fmla="*/ 368300 h 2473325"/>
              <a:gd name="connsiteX41" fmla="*/ 2051050 w 4483100"/>
              <a:gd name="connsiteY41" fmla="*/ 495300 h 2473325"/>
              <a:gd name="connsiteX42" fmla="*/ 1924050 w 4483100"/>
              <a:gd name="connsiteY42" fmla="*/ 387350 h 2473325"/>
              <a:gd name="connsiteX43" fmla="*/ 2108200 w 4483100"/>
              <a:gd name="connsiteY43" fmla="*/ 228600 h 2473325"/>
              <a:gd name="connsiteX44" fmla="*/ 1822450 w 4483100"/>
              <a:gd name="connsiteY44" fmla="*/ 0 h 2473325"/>
              <a:gd name="connsiteX45" fmla="*/ 1530350 w 4483100"/>
              <a:gd name="connsiteY45" fmla="*/ 241300 h 2473325"/>
              <a:gd name="connsiteX46" fmla="*/ 1479550 w 4483100"/>
              <a:gd name="connsiteY46" fmla="*/ 247650 h 2473325"/>
              <a:gd name="connsiteX47" fmla="*/ 1397000 w 4483100"/>
              <a:gd name="connsiteY47" fmla="*/ 323850 h 2473325"/>
              <a:gd name="connsiteX48" fmla="*/ 1422400 w 4483100"/>
              <a:gd name="connsiteY48" fmla="*/ 355600 h 2473325"/>
              <a:gd name="connsiteX49" fmla="*/ 1314450 w 4483100"/>
              <a:gd name="connsiteY49" fmla="*/ 488950 h 2473325"/>
              <a:gd name="connsiteX50" fmla="*/ 1714500 w 4483100"/>
              <a:gd name="connsiteY50" fmla="*/ 844550 h 2473325"/>
              <a:gd name="connsiteX51" fmla="*/ 1435100 w 4483100"/>
              <a:gd name="connsiteY51" fmla="*/ 1123950 h 2473325"/>
              <a:gd name="connsiteX52" fmla="*/ 533400 w 4483100"/>
              <a:gd name="connsiteY52" fmla="*/ 361950 h 2473325"/>
              <a:gd name="connsiteX53" fmla="*/ 565150 w 4483100"/>
              <a:gd name="connsiteY53" fmla="*/ 317500 h 2473325"/>
              <a:gd name="connsiteX54" fmla="*/ 603250 w 4483100"/>
              <a:gd name="connsiteY54" fmla="*/ 336550 h 2473325"/>
              <a:gd name="connsiteX55" fmla="*/ 666750 w 4483100"/>
              <a:gd name="connsiteY55" fmla="*/ 222250 h 2473325"/>
              <a:gd name="connsiteX56" fmla="*/ 622300 w 4483100"/>
              <a:gd name="connsiteY56" fmla="*/ 190500 h 2473325"/>
              <a:gd name="connsiteX57" fmla="*/ 628650 w 4483100"/>
              <a:gd name="connsiteY57" fmla="*/ 133350 h 2473325"/>
              <a:gd name="connsiteX58" fmla="*/ 584200 w 4483100"/>
              <a:gd name="connsiteY58" fmla="*/ 107950 h 2473325"/>
              <a:gd name="connsiteX59" fmla="*/ 533400 w 4483100"/>
              <a:gd name="connsiteY59" fmla="*/ 127000 h 2473325"/>
              <a:gd name="connsiteX60" fmla="*/ 514350 w 4483100"/>
              <a:gd name="connsiteY60" fmla="*/ 107950 h 2473325"/>
              <a:gd name="connsiteX61" fmla="*/ 425450 w 4483100"/>
              <a:gd name="connsiteY61" fmla="*/ 177800 h 2473325"/>
              <a:gd name="connsiteX62" fmla="*/ 450850 w 4483100"/>
              <a:gd name="connsiteY62" fmla="*/ 209550 h 2473325"/>
              <a:gd name="connsiteX63" fmla="*/ 406400 w 4483100"/>
              <a:gd name="connsiteY63" fmla="*/ 254000 h 2473325"/>
              <a:gd name="connsiteX64" fmla="*/ 317500 w 4483100"/>
              <a:gd name="connsiteY64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336800 w 4483100"/>
              <a:gd name="connsiteY36" fmla="*/ 355600 h 2473325"/>
              <a:gd name="connsiteX37" fmla="*/ 2438400 w 4483100"/>
              <a:gd name="connsiteY37" fmla="*/ 247650 h 2473325"/>
              <a:gd name="connsiteX38" fmla="*/ 2336800 w 4483100"/>
              <a:gd name="connsiteY38" fmla="*/ 146050 h 2473325"/>
              <a:gd name="connsiteX39" fmla="*/ 2171700 w 4483100"/>
              <a:gd name="connsiteY39" fmla="*/ 323850 h 2473325"/>
              <a:gd name="connsiteX40" fmla="*/ 2209800 w 4483100"/>
              <a:gd name="connsiteY40" fmla="*/ 368300 h 2473325"/>
              <a:gd name="connsiteX41" fmla="*/ 2051050 w 4483100"/>
              <a:gd name="connsiteY41" fmla="*/ 495300 h 2473325"/>
              <a:gd name="connsiteX42" fmla="*/ 1924050 w 4483100"/>
              <a:gd name="connsiteY42" fmla="*/ 387350 h 2473325"/>
              <a:gd name="connsiteX43" fmla="*/ 2108200 w 4483100"/>
              <a:gd name="connsiteY43" fmla="*/ 228600 h 2473325"/>
              <a:gd name="connsiteX44" fmla="*/ 1822450 w 4483100"/>
              <a:gd name="connsiteY44" fmla="*/ 0 h 2473325"/>
              <a:gd name="connsiteX45" fmla="*/ 1530350 w 4483100"/>
              <a:gd name="connsiteY45" fmla="*/ 241300 h 2473325"/>
              <a:gd name="connsiteX46" fmla="*/ 1479550 w 4483100"/>
              <a:gd name="connsiteY46" fmla="*/ 247650 h 2473325"/>
              <a:gd name="connsiteX47" fmla="*/ 1397000 w 4483100"/>
              <a:gd name="connsiteY47" fmla="*/ 323850 h 2473325"/>
              <a:gd name="connsiteX48" fmla="*/ 1422400 w 4483100"/>
              <a:gd name="connsiteY48" fmla="*/ 355600 h 2473325"/>
              <a:gd name="connsiteX49" fmla="*/ 1314450 w 4483100"/>
              <a:gd name="connsiteY49" fmla="*/ 488950 h 2473325"/>
              <a:gd name="connsiteX50" fmla="*/ 1714500 w 4483100"/>
              <a:gd name="connsiteY50" fmla="*/ 844550 h 2473325"/>
              <a:gd name="connsiteX51" fmla="*/ 1435100 w 4483100"/>
              <a:gd name="connsiteY51" fmla="*/ 1123950 h 2473325"/>
              <a:gd name="connsiteX52" fmla="*/ 533400 w 4483100"/>
              <a:gd name="connsiteY52" fmla="*/ 361950 h 2473325"/>
              <a:gd name="connsiteX53" fmla="*/ 565150 w 4483100"/>
              <a:gd name="connsiteY53" fmla="*/ 317500 h 2473325"/>
              <a:gd name="connsiteX54" fmla="*/ 603250 w 4483100"/>
              <a:gd name="connsiteY54" fmla="*/ 336550 h 2473325"/>
              <a:gd name="connsiteX55" fmla="*/ 666750 w 4483100"/>
              <a:gd name="connsiteY55" fmla="*/ 222250 h 2473325"/>
              <a:gd name="connsiteX56" fmla="*/ 622300 w 4483100"/>
              <a:gd name="connsiteY56" fmla="*/ 190500 h 2473325"/>
              <a:gd name="connsiteX57" fmla="*/ 628650 w 4483100"/>
              <a:gd name="connsiteY57" fmla="*/ 133350 h 2473325"/>
              <a:gd name="connsiteX58" fmla="*/ 584200 w 4483100"/>
              <a:gd name="connsiteY58" fmla="*/ 107950 h 2473325"/>
              <a:gd name="connsiteX59" fmla="*/ 533400 w 4483100"/>
              <a:gd name="connsiteY59" fmla="*/ 127000 h 2473325"/>
              <a:gd name="connsiteX60" fmla="*/ 514350 w 4483100"/>
              <a:gd name="connsiteY60" fmla="*/ 107950 h 2473325"/>
              <a:gd name="connsiteX61" fmla="*/ 425450 w 4483100"/>
              <a:gd name="connsiteY61" fmla="*/ 177800 h 2473325"/>
              <a:gd name="connsiteX62" fmla="*/ 450850 w 4483100"/>
              <a:gd name="connsiteY62" fmla="*/ 209550 h 2473325"/>
              <a:gd name="connsiteX63" fmla="*/ 406400 w 4483100"/>
              <a:gd name="connsiteY63" fmla="*/ 254000 h 2473325"/>
              <a:gd name="connsiteX64" fmla="*/ 317500 w 4483100"/>
              <a:gd name="connsiteY64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19375 w 4483100"/>
              <a:gd name="connsiteY36" fmla="*/ 679450 h 2473325"/>
              <a:gd name="connsiteX37" fmla="*/ 2336800 w 4483100"/>
              <a:gd name="connsiteY37" fmla="*/ 355600 h 2473325"/>
              <a:gd name="connsiteX38" fmla="*/ 2438400 w 4483100"/>
              <a:gd name="connsiteY38" fmla="*/ 247650 h 2473325"/>
              <a:gd name="connsiteX39" fmla="*/ 2336800 w 4483100"/>
              <a:gd name="connsiteY39" fmla="*/ 146050 h 2473325"/>
              <a:gd name="connsiteX40" fmla="*/ 2171700 w 4483100"/>
              <a:gd name="connsiteY40" fmla="*/ 323850 h 2473325"/>
              <a:gd name="connsiteX41" fmla="*/ 2209800 w 4483100"/>
              <a:gd name="connsiteY41" fmla="*/ 368300 h 2473325"/>
              <a:gd name="connsiteX42" fmla="*/ 2051050 w 4483100"/>
              <a:gd name="connsiteY42" fmla="*/ 495300 h 2473325"/>
              <a:gd name="connsiteX43" fmla="*/ 1924050 w 4483100"/>
              <a:gd name="connsiteY43" fmla="*/ 387350 h 2473325"/>
              <a:gd name="connsiteX44" fmla="*/ 2108200 w 4483100"/>
              <a:gd name="connsiteY44" fmla="*/ 228600 h 2473325"/>
              <a:gd name="connsiteX45" fmla="*/ 1822450 w 4483100"/>
              <a:gd name="connsiteY45" fmla="*/ 0 h 2473325"/>
              <a:gd name="connsiteX46" fmla="*/ 1530350 w 4483100"/>
              <a:gd name="connsiteY46" fmla="*/ 241300 h 2473325"/>
              <a:gd name="connsiteX47" fmla="*/ 1479550 w 4483100"/>
              <a:gd name="connsiteY47" fmla="*/ 247650 h 2473325"/>
              <a:gd name="connsiteX48" fmla="*/ 1397000 w 4483100"/>
              <a:gd name="connsiteY48" fmla="*/ 323850 h 2473325"/>
              <a:gd name="connsiteX49" fmla="*/ 1422400 w 4483100"/>
              <a:gd name="connsiteY49" fmla="*/ 355600 h 2473325"/>
              <a:gd name="connsiteX50" fmla="*/ 1314450 w 4483100"/>
              <a:gd name="connsiteY50" fmla="*/ 488950 h 2473325"/>
              <a:gd name="connsiteX51" fmla="*/ 1714500 w 4483100"/>
              <a:gd name="connsiteY51" fmla="*/ 844550 h 2473325"/>
              <a:gd name="connsiteX52" fmla="*/ 1435100 w 4483100"/>
              <a:gd name="connsiteY52" fmla="*/ 1123950 h 2473325"/>
              <a:gd name="connsiteX53" fmla="*/ 533400 w 4483100"/>
              <a:gd name="connsiteY53" fmla="*/ 361950 h 2473325"/>
              <a:gd name="connsiteX54" fmla="*/ 565150 w 4483100"/>
              <a:gd name="connsiteY54" fmla="*/ 317500 h 2473325"/>
              <a:gd name="connsiteX55" fmla="*/ 603250 w 4483100"/>
              <a:gd name="connsiteY55" fmla="*/ 336550 h 2473325"/>
              <a:gd name="connsiteX56" fmla="*/ 666750 w 4483100"/>
              <a:gd name="connsiteY56" fmla="*/ 222250 h 2473325"/>
              <a:gd name="connsiteX57" fmla="*/ 622300 w 4483100"/>
              <a:gd name="connsiteY57" fmla="*/ 190500 h 2473325"/>
              <a:gd name="connsiteX58" fmla="*/ 628650 w 4483100"/>
              <a:gd name="connsiteY58" fmla="*/ 133350 h 2473325"/>
              <a:gd name="connsiteX59" fmla="*/ 584200 w 4483100"/>
              <a:gd name="connsiteY59" fmla="*/ 107950 h 2473325"/>
              <a:gd name="connsiteX60" fmla="*/ 533400 w 4483100"/>
              <a:gd name="connsiteY60" fmla="*/ 127000 h 2473325"/>
              <a:gd name="connsiteX61" fmla="*/ 514350 w 4483100"/>
              <a:gd name="connsiteY61" fmla="*/ 107950 h 2473325"/>
              <a:gd name="connsiteX62" fmla="*/ 425450 w 4483100"/>
              <a:gd name="connsiteY62" fmla="*/ 177800 h 2473325"/>
              <a:gd name="connsiteX63" fmla="*/ 450850 w 4483100"/>
              <a:gd name="connsiteY63" fmla="*/ 209550 h 2473325"/>
              <a:gd name="connsiteX64" fmla="*/ 406400 w 4483100"/>
              <a:gd name="connsiteY64" fmla="*/ 254000 h 2473325"/>
              <a:gd name="connsiteX65" fmla="*/ 317500 w 4483100"/>
              <a:gd name="connsiteY65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336800 w 4483100"/>
              <a:gd name="connsiteY37" fmla="*/ 355600 h 2473325"/>
              <a:gd name="connsiteX38" fmla="*/ 2438400 w 4483100"/>
              <a:gd name="connsiteY38" fmla="*/ 247650 h 2473325"/>
              <a:gd name="connsiteX39" fmla="*/ 2336800 w 4483100"/>
              <a:gd name="connsiteY39" fmla="*/ 146050 h 2473325"/>
              <a:gd name="connsiteX40" fmla="*/ 2171700 w 4483100"/>
              <a:gd name="connsiteY40" fmla="*/ 323850 h 2473325"/>
              <a:gd name="connsiteX41" fmla="*/ 2209800 w 4483100"/>
              <a:gd name="connsiteY41" fmla="*/ 368300 h 2473325"/>
              <a:gd name="connsiteX42" fmla="*/ 2051050 w 4483100"/>
              <a:gd name="connsiteY42" fmla="*/ 495300 h 2473325"/>
              <a:gd name="connsiteX43" fmla="*/ 1924050 w 4483100"/>
              <a:gd name="connsiteY43" fmla="*/ 387350 h 2473325"/>
              <a:gd name="connsiteX44" fmla="*/ 2108200 w 4483100"/>
              <a:gd name="connsiteY44" fmla="*/ 228600 h 2473325"/>
              <a:gd name="connsiteX45" fmla="*/ 1822450 w 4483100"/>
              <a:gd name="connsiteY45" fmla="*/ 0 h 2473325"/>
              <a:gd name="connsiteX46" fmla="*/ 1530350 w 4483100"/>
              <a:gd name="connsiteY46" fmla="*/ 241300 h 2473325"/>
              <a:gd name="connsiteX47" fmla="*/ 1479550 w 4483100"/>
              <a:gd name="connsiteY47" fmla="*/ 247650 h 2473325"/>
              <a:gd name="connsiteX48" fmla="*/ 1397000 w 4483100"/>
              <a:gd name="connsiteY48" fmla="*/ 323850 h 2473325"/>
              <a:gd name="connsiteX49" fmla="*/ 1422400 w 4483100"/>
              <a:gd name="connsiteY49" fmla="*/ 355600 h 2473325"/>
              <a:gd name="connsiteX50" fmla="*/ 1314450 w 4483100"/>
              <a:gd name="connsiteY50" fmla="*/ 488950 h 2473325"/>
              <a:gd name="connsiteX51" fmla="*/ 1714500 w 4483100"/>
              <a:gd name="connsiteY51" fmla="*/ 844550 h 2473325"/>
              <a:gd name="connsiteX52" fmla="*/ 1435100 w 4483100"/>
              <a:gd name="connsiteY52" fmla="*/ 1123950 h 2473325"/>
              <a:gd name="connsiteX53" fmla="*/ 533400 w 4483100"/>
              <a:gd name="connsiteY53" fmla="*/ 361950 h 2473325"/>
              <a:gd name="connsiteX54" fmla="*/ 565150 w 4483100"/>
              <a:gd name="connsiteY54" fmla="*/ 317500 h 2473325"/>
              <a:gd name="connsiteX55" fmla="*/ 603250 w 4483100"/>
              <a:gd name="connsiteY55" fmla="*/ 336550 h 2473325"/>
              <a:gd name="connsiteX56" fmla="*/ 666750 w 4483100"/>
              <a:gd name="connsiteY56" fmla="*/ 222250 h 2473325"/>
              <a:gd name="connsiteX57" fmla="*/ 622300 w 4483100"/>
              <a:gd name="connsiteY57" fmla="*/ 190500 h 2473325"/>
              <a:gd name="connsiteX58" fmla="*/ 628650 w 4483100"/>
              <a:gd name="connsiteY58" fmla="*/ 133350 h 2473325"/>
              <a:gd name="connsiteX59" fmla="*/ 584200 w 4483100"/>
              <a:gd name="connsiteY59" fmla="*/ 107950 h 2473325"/>
              <a:gd name="connsiteX60" fmla="*/ 533400 w 4483100"/>
              <a:gd name="connsiteY60" fmla="*/ 127000 h 2473325"/>
              <a:gd name="connsiteX61" fmla="*/ 514350 w 4483100"/>
              <a:gd name="connsiteY61" fmla="*/ 107950 h 2473325"/>
              <a:gd name="connsiteX62" fmla="*/ 425450 w 4483100"/>
              <a:gd name="connsiteY62" fmla="*/ 177800 h 2473325"/>
              <a:gd name="connsiteX63" fmla="*/ 450850 w 4483100"/>
              <a:gd name="connsiteY63" fmla="*/ 209550 h 2473325"/>
              <a:gd name="connsiteX64" fmla="*/ 406400 w 4483100"/>
              <a:gd name="connsiteY64" fmla="*/ 254000 h 2473325"/>
              <a:gd name="connsiteX65" fmla="*/ 317500 w 4483100"/>
              <a:gd name="connsiteY65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473325 w 4483100"/>
              <a:gd name="connsiteY37" fmla="*/ 539750 h 2473325"/>
              <a:gd name="connsiteX38" fmla="*/ 2336800 w 4483100"/>
              <a:gd name="connsiteY38" fmla="*/ 355600 h 2473325"/>
              <a:gd name="connsiteX39" fmla="*/ 2438400 w 4483100"/>
              <a:gd name="connsiteY39" fmla="*/ 247650 h 2473325"/>
              <a:gd name="connsiteX40" fmla="*/ 2336800 w 4483100"/>
              <a:gd name="connsiteY40" fmla="*/ 146050 h 2473325"/>
              <a:gd name="connsiteX41" fmla="*/ 2171700 w 4483100"/>
              <a:gd name="connsiteY41" fmla="*/ 323850 h 2473325"/>
              <a:gd name="connsiteX42" fmla="*/ 2209800 w 4483100"/>
              <a:gd name="connsiteY42" fmla="*/ 3683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36800 w 4483100"/>
              <a:gd name="connsiteY38" fmla="*/ 355600 h 2473325"/>
              <a:gd name="connsiteX39" fmla="*/ 2438400 w 4483100"/>
              <a:gd name="connsiteY39" fmla="*/ 247650 h 2473325"/>
              <a:gd name="connsiteX40" fmla="*/ 2336800 w 4483100"/>
              <a:gd name="connsiteY40" fmla="*/ 146050 h 2473325"/>
              <a:gd name="connsiteX41" fmla="*/ 2171700 w 4483100"/>
              <a:gd name="connsiteY41" fmla="*/ 323850 h 2473325"/>
              <a:gd name="connsiteX42" fmla="*/ 2209800 w 4483100"/>
              <a:gd name="connsiteY42" fmla="*/ 3683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38400 w 4483100"/>
              <a:gd name="connsiteY39" fmla="*/ 247650 h 2473325"/>
              <a:gd name="connsiteX40" fmla="*/ 2336800 w 4483100"/>
              <a:gd name="connsiteY40" fmla="*/ 146050 h 2473325"/>
              <a:gd name="connsiteX41" fmla="*/ 2171700 w 4483100"/>
              <a:gd name="connsiteY41" fmla="*/ 323850 h 2473325"/>
              <a:gd name="connsiteX42" fmla="*/ 2209800 w 4483100"/>
              <a:gd name="connsiteY42" fmla="*/ 3683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9350 w 4483100"/>
              <a:gd name="connsiteY39" fmla="*/ 250825 h 2473325"/>
              <a:gd name="connsiteX40" fmla="*/ 2336800 w 4483100"/>
              <a:gd name="connsiteY40" fmla="*/ 146050 h 2473325"/>
              <a:gd name="connsiteX41" fmla="*/ 2171700 w 4483100"/>
              <a:gd name="connsiteY41" fmla="*/ 323850 h 2473325"/>
              <a:gd name="connsiteX42" fmla="*/ 2209800 w 4483100"/>
              <a:gd name="connsiteY42" fmla="*/ 3683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9350 w 4483100"/>
              <a:gd name="connsiteY39" fmla="*/ 241300 h 2473325"/>
              <a:gd name="connsiteX40" fmla="*/ 2336800 w 4483100"/>
              <a:gd name="connsiteY40" fmla="*/ 146050 h 2473325"/>
              <a:gd name="connsiteX41" fmla="*/ 2171700 w 4483100"/>
              <a:gd name="connsiteY41" fmla="*/ 323850 h 2473325"/>
              <a:gd name="connsiteX42" fmla="*/ 2209800 w 4483100"/>
              <a:gd name="connsiteY42" fmla="*/ 3683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9350 w 4483100"/>
              <a:gd name="connsiteY39" fmla="*/ 241300 h 2473325"/>
              <a:gd name="connsiteX40" fmla="*/ 2330450 w 4483100"/>
              <a:gd name="connsiteY40" fmla="*/ 161925 h 2473325"/>
              <a:gd name="connsiteX41" fmla="*/ 2171700 w 4483100"/>
              <a:gd name="connsiteY41" fmla="*/ 323850 h 2473325"/>
              <a:gd name="connsiteX42" fmla="*/ 2209800 w 4483100"/>
              <a:gd name="connsiteY42" fmla="*/ 3683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9350 w 4483100"/>
              <a:gd name="connsiteY39" fmla="*/ 241300 h 2473325"/>
              <a:gd name="connsiteX40" fmla="*/ 2330450 w 4483100"/>
              <a:gd name="connsiteY40" fmla="*/ 161925 h 2473325"/>
              <a:gd name="connsiteX41" fmla="*/ 2171700 w 4483100"/>
              <a:gd name="connsiteY41" fmla="*/ 323850 h 2473325"/>
              <a:gd name="connsiteX42" fmla="*/ 2193925 w 4483100"/>
              <a:gd name="connsiteY42" fmla="*/ 355600 h 2473325"/>
              <a:gd name="connsiteX43" fmla="*/ 2051050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9350 w 4483100"/>
              <a:gd name="connsiteY39" fmla="*/ 241300 h 2473325"/>
              <a:gd name="connsiteX40" fmla="*/ 2330450 w 4483100"/>
              <a:gd name="connsiteY40" fmla="*/ 161925 h 2473325"/>
              <a:gd name="connsiteX41" fmla="*/ 2171700 w 4483100"/>
              <a:gd name="connsiteY41" fmla="*/ 323850 h 2473325"/>
              <a:gd name="connsiteX42" fmla="*/ 2193925 w 4483100"/>
              <a:gd name="connsiteY42" fmla="*/ 355600 h 2473325"/>
              <a:gd name="connsiteX43" fmla="*/ 2060575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9350 w 4483100"/>
              <a:gd name="connsiteY39" fmla="*/ 241300 h 2473325"/>
              <a:gd name="connsiteX40" fmla="*/ 2330450 w 4483100"/>
              <a:gd name="connsiteY40" fmla="*/ 161925 h 2473325"/>
              <a:gd name="connsiteX41" fmla="*/ 2171700 w 4483100"/>
              <a:gd name="connsiteY41" fmla="*/ 328613 h 2473325"/>
              <a:gd name="connsiteX42" fmla="*/ 2193925 w 4483100"/>
              <a:gd name="connsiteY42" fmla="*/ 355600 h 2473325"/>
              <a:gd name="connsiteX43" fmla="*/ 2060575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4587 w 4483100"/>
              <a:gd name="connsiteY39" fmla="*/ 234156 h 2473325"/>
              <a:gd name="connsiteX40" fmla="*/ 2330450 w 4483100"/>
              <a:gd name="connsiteY40" fmla="*/ 161925 h 2473325"/>
              <a:gd name="connsiteX41" fmla="*/ 2171700 w 4483100"/>
              <a:gd name="connsiteY41" fmla="*/ 328613 h 2473325"/>
              <a:gd name="connsiteX42" fmla="*/ 2193925 w 4483100"/>
              <a:gd name="connsiteY42" fmla="*/ 355600 h 2473325"/>
              <a:gd name="connsiteX43" fmla="*/ 2060575 w 4483100"/>
              <a:gd name="connsiteY43" fmla="*/ 495300 h 2473325"/>
              <a:gd name="connsiteX44" fmla="*/ 1924050 w 4483100"/>
              <a:gd name="connsiteY44" fmla="*/ 387350 h 2473325"/>
              <a:gd name="connsiteX45" fmla="*/ 2108200 w 4483100"/>
              <a:gd name="connsiteY45" fmla="*/ 2286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4587 w 4483100"/>
              <a:gd name="connsiteY39" fmla="*/ 234156 h 2473325"/>
              <a:gd name="connsiteX40" fmla="*/ 2330450 w 4483100"/>
              <a:gd name="connsiteY40" fmla="*/ 161925 h 2473325"/>
              <a:gd name="connsiteX41" fmla="*/ 2171700 w 4483100"/>
              <a:gd name="connsiteY41" fmla="*/ 328613 h 2473325"/>
              <a:gd name="connsiteX42" fmla="*/ 2193925 w 4483100"/>
              <a:gd name="connsiteY42" fmla="*/ 355600 h 2473325"/>
              <a:gd name="connsiteX43" fmla="*/ 2060575 w 4483100"/>
              <a:gd name="connsiteY43" fmla="*/ 495300 h 2473325"/>
              <a:gd name="connsiteX44" fmla="*/ 1924050 w 4483100"/>
              <a:gd name="connsiteY44" fmla="*/ 387350 h 2473325"/>
              <a:gd name="connsiteX45" fmla="*/ 1689100 w 4483100"/>
              <a:gd name="connsiteY45" fmla="*/ 152400 h 2473325"/>
              <a:gd name="connsiteX46" fmla="*/ 1822450 w 4483100"/>
              <a:gd name="connsiteY46" fmla="*/ 0 h 2473325"/>
              <a:gd name="connsiteX47" fmla="*/ 1530350 w 4483100"/>
              <a:gd name="connsiteY47" fmla="*/ 241300 h 2473325"/>
              <a:gd name="connsiteX48" fmla="*/ 1479550 w 4483100"/>
              <a:gd name="connsiteY48" fmla="*/ 247650 h 2473325"/>
              <a:gd name="connsiteX49" fmla="*/ 1397000 w 4483100"/>
              <a:gd name="connsiteY49" fmla="*/ 323850 h 2473325"/>
              <a:gd name="connsiteX50" fmla="*/ 1422400 w 4483100"/>
              <a:gd name="connsiteY50" fmla="*/ 355600 h 2473325"/>
              <a:gd name="connsiteX51" fmla="*/ 1314450 w 4483100"/>
              <a:gd name="connsiteY51" fmla="*/ 488950 h 2473325"/>
              <a:gd name="connsiteX52" fmla="*/ 1714500 w 4483100"/>
              <a:gd name="connsiteY52" fmla="*/ 844550 h 2473325"/>
              <a:gd name="connsiteX53" fmla="*/ 1435100 w 4483100"/>
              <a:gd name="connsiteY53" fmla="*/ 1123950 h 2473325"/>
              <a:gd name="connsiteX54" fmla="*/ 533400 w 4483100"/>
              <a:gd name="connsiteY54" fmla="*/ 361950 h 2473325"/>
              <a:gd name="connsiteX55" fmla="*/ 565150 w 4483100"/>
              <a:gd name="connsiteY55" fmla="*/ 317500 h 2473325"/>
              <a:gd name="connsiteX56" fmla="*/ 603250 w 4483100"/>
              <a:gd name="connsiteY56" fmla="*/ 336550 h 2473325"/>
              <a:gd name="connsiteX57" fmla="*/ 666750 w 4483100"/>
              <a:gd name="connsiteY57" fmla="*/ 222250 h 2473325"/>
              <a:gd name="connsiteX58" fmla="*/ 622300 w 4483100"/>
              <a:gd name="connsiteY58" fmla="*/ 190500 h 2473325"/>
              <a:gd name="connsiteX59" fmla="*/ 628650 w 4483100"/>
              <a:gd name="connsiteY59" fmla="*/ 133350 h 2473325"/>
              <a:gd name="connsiteX60" fmla="*/ 584200 w 4483100"/>
              <a:gd name="connsiteY60" fmla="*/ 107950 h 2473325"/>
              <a:gd name="connsiteX61" fmla="*/ 533400 w 4483100"/>
              <a:gd name="connsiteY61" fmla="*/ 127000 h 2473325"/>
              <a:gd name="connsiteX62" fmla="*/ 514350 w 4483100"/>
              <a:gd name="connsiteY62" fmla="*/ 107950 h 2473325"/>
              <a:gd name="connsiteX63" fmla="*/ 425450 w 4483100"/>
              <a:gd name="connsiteY63" fmla="*/ 177800 h 2473325"/>
              <a:gd name="connsiteX64" fmla="*/ 450850 w 4483100"/>
              <a:gd name="connsiteY64" fmla="*/ 209550 h 2473325"/>
              <a:gd name="connsiteX65" fmla="*/ 406400 w 4483100"/>
              <a:gd name="connsiteY65" fmla="*/ 254000 h 2473325"/>
              <a:gd name="connsiteX66" fmla="*/ 317500 w 4483100"/>
              <a:gd name="connsiteY66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4587 w 4483100"/>
              <a:gd name="connsiteY39" fmla="*/ 234156 h 2473325"/>
              <a:gd name="connsiteX40" fmla="*/ 2330450 w 4483100"/>
              <a:gd name="connsiteY40" fmla="*/ 161925 h 2473325"/>
              <a:gd name="connsiteX41" fmla="*/ 2171700 w 4483100"/>
              <a:gd name="connsiteY41" fmla="*/ 328613 h 2473325"/>
              <a:gd name="connsiteX42" fmla="*/ 2193925 w 4483100"/>
              <a:gd name="connsiteY42" fmla="*/ 355600 h 2473325"/>
              <a:gd name="connsiteX43" fmla="*/ 2060575 w 4483100"/>
              <a:gd name="connsiteY43" fmla="*/ 495300 h 2473325"/>
              <a:gd name="connsiteX44" fmla="*/ 1689100 w 4483100"/>
              <a:gd name="connsiteY44" fmla="*/ 152400 h 2473325"/>
              <a:gd name="connsiteX45" fmla="*/ 1822450 w 4483100"/>
              <a:gd name="connsiteY45" fmla="*/ 0 h 2473325"/>
              <a:gd name="connsiteX46" fmla="*/ 1530350 w 4483100"/>
              <a:gd name="connsiteY46" fmla="*/ 241300 h 2473325"/>
              <a:gd name="connsiteX47" fmla="*/ 1479550 w 4483100"/>
              <a:gd name="connsiteY47" fmla="*/ 247650 h 2473325"/>
              <a:gd name="connsiteX48" fmla="*/ 1397000 w 4483100"/>
              <a:gd name="connsiteY48" fmla="*/ 323850 h 2473325"/>
              <a:gd name="connsiteX49" fmla="*/ 1422400 w 4483100"/>
              <a:gd name="connsiteY49" fmla="*/ 355600 h 2473325"/>
              <a:gd name="connsiteX50" fmla="*/ 1314450 w 4483100"/>
              <a:gd name="connsiteY50" fmla="*/ 488950 h 2473325"/>
              <a:gd name="connsiteX51" fmla="*/ 1714500 w 4483100"/>
              <a:gd name="connsiteY51" fmla="*/ 844550 h 2473325"/>
              <a:gd name="connsiteX52" fmla="*/ 1435100 w 4483100"/>
              <a:gd name="connsiteY52" fmla="*/ 1123950 h 2473325"/>
              <a:gd name="connsiteX53" fmla="*/ 533400 w 4483100"/>
              <a:gd name="connsiteY53" fmla="*/ 361950 h 2473325"/>
              <a:gd name="connsiteX54" fmla="*/ 565150 w 4483100"/>
              <a:gd name="connsiteY54" fmla="*/ 317500 h 2473325"/>
              <a:gd name="connsiteX55" fmla="*/ 603250 w 4483100"/>
              <a:gd name="connsiteY55" fmla="*/ 336550 h 2473325"/>
              <a:gd name="connsiteX56" fmla="*/ 666750 w 4483100"/>
              <a:gd name="connsiteY56" fmla="*/ 222250 h 2473325"/>
              <a:gd name="connsiteX57" fmla="*/ 622300 w 4483100"/>
              <a:gd name="connsiteY57" fmla="*/ 190500 h 2473325"/>
              <a:gd name="connsiteX58" fmla="*/ 628650 w 4483100"/>
              <a:gd name="connsiteY58" fmla="*/ 133350 h 2473325"/>
              <a:gd name="connsiteX59" fmla="*/ 584200 w 4483100"/>
              <a:gd name="connsiteY59" fmla="*/ 107950 h 2473325"/>
              <a:gd name="connsiteX60" fmla="*/ 533400 w 4483100"/>
              <a:gd name="connsiteY60" fmla="*/ 127000 h 2473325"/>
              <a:gd name="connsiteX61" fmla="*/ 514350 w 4483100"/>
              <a:gd name="connsiteY61" fmla="*/ 107950 h 2473325"/>
              <a:gd name="connsiteX62" fmla="*/ 425450 w 4483100"/>
              <a:gd name="connsiteY62" fmla="*/ 177800 h 2473325"/>
              <a:gd name="connsiteX63" fmla="*/ 450850 w 4483100"/>
              <a:gd name="connsiteY63" fmla="*/ 209550 h 2473325"/>
              <a:gd name="connsiteX64" fmla="*/ 406400 w 4483100"/>
              <a:gd name="connsiteY64" fmla="*/ 254000 h 2473325"/>
              <a:gd name="connsiteX65" fmla="*/ 317500 w 4483100"/>
              <a:gd name="connsiteY65" fmla="*/ 190500 h 2473325"/>
              <a:gd name="connsiteX0" fmla="*/ 317500 w 4483100"/>
              <a:gd name="connsiteY0" fmla="*/ 190500 h 2473325"/>
              <a:gd name="connsiteX1" fmla="*/ 266700 w 4483100"/>
              <a:gd name="connsiteY1" fmla="*/ 222250 h 2473325"/>
              <a:gd name="connsiteX2" fmla="*/ 279400 w 4483100"/>
              <a:gd name="connsiteY2" fmla="*/ 254000 h 2473325"/>
              <a:gd name="connsiteX3" fmla="*/ 209550 w 4483100"/>
              <a:gd name="connsiteY3" fmla="*/ 311150 h 2473325"/>
              <a:gd name="connsiteX4" fmla="*/ 228600 w 4483100"/>
              <a:gd name="connsiteY4" fmla="*/ 336550 h 2473325"/>
              <a:gd name="connsiteX5" fmla="*/ 0 w 4483100"/>
              <a:gd name="connsiteY5" fmla="*/ 552450 h 2473325"/>
              <a:gd name="connsiteX6" fmla="*/ 571500 w 4483100"/>
              <a:gd name="connsiteY6" fmla="*/ 1079500 h 2473325"/>
              <a:gd name="connsiteX7" fmla="*/ 768350 w 4483100"/>
              <a:gd name="connsiteY7" fmla="*/ 889000 h 2473325"/>
              <a:gd name="connsiteX8" fmla="*/ 1993900 w 4483100"/>
              <a:gd name="connsiteY8" fmla="*/ 1962150 h 2473325"/>
              <a:gd name="connsiteX9" fmla="*/ 1816100 w 4483100"/>
              <a:gd name="connsiteY9" fmla="*/ 2171700 h 2473325"/>
              <a:gd name="connsiteX10" fmla="*/ 2120900 w 4483100"/>
              <a:gd name="connsiteY10" fmla="*/ 2419350 h 2473325"/>
              <a:gd name="connsiteX11" fmla="*/ 2432050 w 4483100"/>
              <a:gd name="connsiteY11" fmla="*/ 2051050 h 2473325"/>
              <a:gd name="connsiteX12" fmla="*/ 2667000 w 4483100"/>
              <a:gd name="connsiteY12" fmla="*/ 2266950 h 2473325"/>
              <a:gd name="connsiteX13" fmla="*/ 2809875 w 4483100"/>
              <a:gd name="connsiteY13" fmla="*/ 2105025 h 2473325"/>
              <a:gd name="connsiteX14" fmla="*/ 2565400 w 4483100"/>
              <a:gd name="connsiteY14" fmla="*/ 1879600 h 2473325"/>
              <a:gd name="connsiteX15" fmla="*/ 2641600 w 4483100"/>
              <a:gd name="connsiteY15" fmla="*/ 1778000 h 2473325"/>
              <a:gd name="connsiteX16" fmla="*/ 2984500 w 4483100"/>
              <a:gd name="connsiteY16" fmla="*/ 2063750 h 2473325"/>
              <a:gd name="connsiteX17" fmla="*/ 3219450 w 4483100"/>
              <a:gd name="connsiteY17" fmla="*/ 1784350 h 2473325"/>
              <a:gd name="connsiteX18" fmla="*/ 3251200 w 4483100"/>
              <a:gd name="connsiteY18" fmla="*/ 1816100 h 2473325"/>
              <a:gd name="connsiteX19" fmla="*/ 3276600 w 4483100"/>
              <a:gd name="connsiteY19" fmla="*/ 1784350 h 2473325"/>
              <a:gd name="connsiteX20" fmla="*/ 3321050 w 4483100"/>
              <a:gd name="connsiteY20" fmla="*/ 1841500 h 2473325"/>
              <a:gd name="connsiteX21" fmla="*/ 3352800 w 4483100"/>
              <a:gd name="connsiteY21" fmla="*/ 1790700 h 2473325"/>
              <a:gd name="connsiteX22" fmla="*/ 3473450 w 4483100"/>
              <a:gd name="connsiteY22" fmla="*/ 1892300 h 2473325"/>
              <a:gd name="connsiteX23" fmla="*/ 3416300 w 4483100"/>
              <a:gd name="connsiteY23" fmla="*/ 1962150 h 2473325"/>
              <a:gd name="connsiteX24" fmla="*/ 3492500 w 4483100"/>
              <a:gd name="connsiteY24" fmla="*/ 2025650 h 2473325"/>
              <a:gd name="connsiteX25" fmla="*/ 3460750 w 4483100"/>
              <a:gd name="connsiteY25" fmla="*/ 2063750 h 2473325"/>
              <a:gd name="connsiteX26" fmla="*/ 3549650 w 4483100"/>
              <a:gd name="connsiteY26" fmla="*/ 2139950 h 2473325"/>
              <a:gd name="connsiteX27" fmla="*/ 3616325 w 4483100"/>
              <a:gd name="connsiteY27" fmla="*/ 2070100 h 2473325"/>
              <a:gd name="connsiteX28" fmla="*/ 3898900 w 4483100"/>
              <a:gd name="connsiteY28" fmla="*/ 2311400 h 2473325"/>
              <a:gd name="connsiteX29" fmla="*/ 3838575 w 4483100"/>
              <a:gd name="connsiteY29" fmla="*/ 2387600 h 2473325"/>
              <a:gd name="connsiteX30" fmla="*/ 3927475 w 4483100"/>
              <a:gd name="connsiteY30" fmla="*/ 2473325 h 2473325"/>
              <a:gd name="connsiteX31" fmla="*/ 3975100 w 4483100"/>
              <a:gd name="connsiteY31" fmla="*/ 2425700 h 2473325"/>
              <a:gd name="connsiteX32" fmla="*/ 4019550 w 4483100"/>
              <a:gd name="connsiteY32" fmla="*/ 2470150 h 2473325"/>
              <a:gd name="connsiteX33" fmla="*/ 4483100 w 4483100"/>
              <a:gd name="connsiteY33" fmla="*/ 1905000 h 2473325"/>
              <a:gd name="connsiteX34" fmla="*/ 2895600 w 4483100"/>
              <a:gd name="connsiteY34" fmla="*/ 577850 h 2473325"/>
              <a:gd name="connsiteX35" fmla="*/ 2711450 w 4483100"/>
              <a:gd name="connsiteY35" fmla="*/ 787400 h 2473325"/>
              <a:gd name="connsiteX36" fmla="*/ 2609850 w 4483100"/>
              <a:gd name="connsiteY36" fmla="*/ 701675 h 2473325"/>
              <a:gd name="connsiteX37" fmla="*/ 2676525 w 4483100"/>
              <a:gd name="connsiteY37" fmla="*/ 641350 h 2473325"/>
              <a:gd name="connsiteX38" fmla="*/ 2317750 w 4483100"/>
              <a:gd name="connsiteY38" fmla="*/ 342900 h 2473325"/>
              <a:gd name="connsiteX39" fmla="*/ 2414587 w 4483100"/>
              <a:gd name="connsiteY39" fmla="*/ 234156 h 2473325"/>
              <a:gd name="connsiteX40" fmla="*/ 2330450 w 4483100"/>
              <a:gd name="connsiteY40" fmla="*/ 161925 h 2473325"/>
              <a:gd name="connsiteX41" fmla="*/ 2171700 w 4483100"/>
              <a:gd name="connsiteY41" fmla="*/ 328613 h 2473325"/>
              <a:gd name="connsiteX42" fmla="*/ 2193925 w 4483100"/>
              <a:gd name="connsiteY42" fmla="*/ 355600 h 2473325"/>
              <a:gd name="connsiteX43" fmla="*/ 2108200 w 4483100"/>
              <a:gd name="connsiteY43" fmla="*/ 457200 h 2473325"/>
              <a:gd name="connsiteX44" fmla="*/ 1689100 w 4483100"/>
              <a:gd name="connsiteY44" fmla="*/ 152400 h 2473325"/>
              <a:gd name="connsiteX45" fmla="*/ 1822450 w 4483100"/>
              <a:gd name="connsiteY45" fmla="*/ 0 h 2473325"/>
              <a:gd name="connsiteX46" fmla="*/ 1530350 w 4483100"/>
              <a:gd name="connsiteY46" fmla="*/ 241300 h 2473325"/>
              <a:gd name="connsiteX47" fmla="*/ 1479550 w 4483100"/>
              <a:gd name="connsiteY47" fmla="*/ 247650 h 2473325"/>
              <a:gd name="connsiteX48" fmla="*/ 1397000 w 4483100"/>
              <a:gd name="connsiteY48" fmla="*/ 323850 h 2473325"/>
              <a:gd name="connsiteX49" fmla="*/ 1422400 w 4483100"/>
              <a:gd name="connsiteY49" fmla="*/ 355600 h 2473325"/>
              <a:gd name="connsiteX50" fmla="*/ 1314450 w 4483100"/>
              <a:gd name="connsiteY50" fmla="*/ 488950 h 2473325"/>
              <a:gd name="connsiteX51" fmla="*/ 1714500 w 4483100"/>
              <a:gd name="connsiteY51" fmla="*/ 844550 h 2473325"/>
              <a:gd name="connsiteX52" fmla="*/ 1435100 w 4483100"/>
              <a:gd name="connsiteY52" fmla="*/ 1123950 h 2473325"/>
              <a:gd name="connsiteX53" fmla="*/ 533400 w 4483100"/>
              <a:gd name="connsiteY53" fmla="*/ 361950 h 2473325"/>
              <a:gd name="connsiteX54" fmla="*/ 565150 w 4483100"/>
              <a:gd name="connsiteY54" fmla="*/ 317500 h 2473325"/>
              <a:gd name="connsiteX55" fmla="*/ 603250 w 4483100"/>
              <a:gd name="connsiteY55" fmla="*/ 336550 h 2473325"/>
              <a:gd name="connsiteX56" fmla="*/ 666750 w 4483100"/>
              <a:gd name="connsiteY56" fmla="*/ 222250 h 2473325"/>
              <a:gd name="connsiteX57" fmla="*/ 622300 w 4483100"/>
              <a:gd name="connsiteY57" fmla="*/ 190500 h 2473325"/>
              <a:gd name="connsiteX58" fmla="*/ 628650 w 4483100"/>
              <a:gd name="connsiteY58" fmla="*/ 133350 h 2473325"/>
              <a:gd name="connsiteX59" fmla="*/ 584200 w 4483100"/>
              <a:gd name="connsiteY59" fmla="*/ 107950 h 2473325"/>
              <a:gd name="connsiteX60" fmla="*/ 533400 w 4483100"/>
              <a:gd name="connsiteY60" fmla="*/ 127000 h 2473325"/>
              <a:gd name="connsiteX61" fmla="*/ 514350 w 4483100"/>
              <a:gd name="connsiteY61" fmla="*/ 107950 h 2473325"/>
              <a:gd name="connsiteX62" fmla="*/ 425450 w 4483100"/>
              <a:gd name="connsiteY62" fmla="*/ 177800 h 2473325"/>
              <a:gd name="connsiteX63" fmla="*/ 450850 w 4483100"/>
              <a:gd name="connsiteY63" fmla="*/ 209550 h 2473325"/>
              <a:gd name="connsiteX64" fmla="*/ 406400 w 4483100"/>
              <a:gd name="connsiteY64" fmla="*/ 254000 h 2473325"/>
              <a:gd name="connsiteX65" fmla="*/ 317500 w 4483100"/>
              <a:gd name="connsiteY65" fmla="*/ 190500 h 2473325"/>
              <a:gd name="connsiteX0" fmla="*/ 317500 w 4483100"/>
              <a:gd name="connsiteY0" fmla="*/ 82550 h 2365375"/>
              <a:gd name="connsiteX1" fmla="*/ 266700 w 4483100"/>
              <a:gd name="connsiteY1" fmla="*/ 114300 h 2365375"/>
              <a:gd name="connsiteX2" fmla="*/ 279400 w 4483100"/>
              <a:gd name="connsiteY2" fmla="*/ 146050 h 2365375"/>
              <a:gd name="connsiteX3" fmla="*/ 209550 w 4483100"/>
              <a:gd name="connsiteY3" fmla="*/ 203200 h 2365375"/>
              <a:gd name="connsiteX4" fmla="*/ 228600 w 4483100"/>
              <a:gd name="connsiteY4" fmla="*/ 228600 h 2365375"/>
              <a:gd name="connsiteX5" fmla="*/ 0 w 4483100"/>
              <a:gd name="connsiteY5" fmla="*/ 444500 h 2365375"/>
              <a:gd name="connsiteX6" fmla="*/ 571500 w 4483100"/>
              <a:gd name="connsiteY6" fmla="*/ 971550 h 2365375"/>
              <a:gd name="connsiteX7" fmla="*/ 768350 w 4483100"/>
              <a:gd name="connsiteY7" fmla="*/ 781050 h 2365375"/>
              <a:gd name="connsiteX8" fmla="*/ 1993900 w 4483100"/>
              <a:gd name="connsiteY8" fmla="*/ 1854200 h 2365375"/>
              <a:gd name="connsiteX9" fmla="*/ 1816100 w 4483100"/>
              <a:gd name="connsiteY9" fmla="*/ 2063750 h 2365375"/>
              <a:gd name="connsiteX10" fmla="*/ 2120900 w 4483100"/>
              <a:gd name="connsiteY10" fmla="*/ 2311400 h 2365375"/>
              <a:gd name="connsiteX11" fmla="*/ 2432050 w 4483100"/>
              <a:gd name="connsiteY11" fmla="*/ 1943100 h 2365375"/>
              <a:gd name="connsiteX12" fmla="*/ 2667000 w 4483100"/>
              <a:gd name="connsiteY12" fmla="*/ 2159000 h 2365375"/>
              <a:gd name="connsiteX13" fmla="*/ 2809875 w 4483100"/>
              <a:gd name="connsiteY13" fmla="*/ 1997075 h 2365375"/>
              <a:gd name="connsiteX14" fmla="*/ 2565400 w 4483100"/>
              <a:gd name="connsiteY14" fmla="*/ 1771650 h 2365375"/>
              <a:gd name="connsiteX15" fmla="*/ 2641600 w 4483100"/>
              <a:gd name="connsiteY15" fmla="*/ 1670050 h 2365375"/>
              <a:gd name="connsiteX16" fmla="*/ 2984500 w 4483100"/>
              <a:gd name="connsiteY16" fmla="*/ 1955800 h 2365375"/>
              <a:gd name="connsiteX17" fmla="*/ 3219450 w 4483100"/>
              <a:gd name="connsiteY17" fmla="*/ 1676400 h 2365375"/>
              <a:gd name="connsiteX18" fmla="*/ 3251200 w 4483100"/>
              <a:gd name="connsiteY18" fmla="*/ 1708150 h 2365375"/>
              <a:gd name="connsiteX19" fmla="*/ 3276600 w 4483100"/>
              <a:gd name="connsiteY19" fmla="*/ 1676400 h 2365375"/>
              <a:gd name="connsiteX20" fmla="*/ 3321050 w 4483100"/>
              <a:gd name="connsiteY20" fmla="*/ 1733550 h 2365375"/>
              <a:gd name="connsiteX21" fmla="*/ 3352800 w 4483100"/>
              <a:gd name="connsiteY21" fmla="*/ 1682750 h 2365375"/>
              <a:gd name="connsiteX22" fmla="*/ 3473450 w 4483100"/>
              <a:gd name="connsiteY22" fmla="*/ 1784350 h 2365375"/>
              <a:gd name="connsiteX23" fmla="*/ 3416300 w 4483100"/>
              <a:gd name="connsiteY23" fmla="*/ 1854200 h 2365375"/>
              <a:gd name="connsiteX24" fmla="*/ 3492500 w 4483100"/>
              <a:gd name="connsiteY24" fmla="*/ 1917700 h 2365375"/>
              <a:gd name="connsiteX25" fmla="*/ 3460750 w 4483100"/>
              <a:gd name="connsiteY25" fmla="*/ 1955800 h 2365375"/>
              <a:gd name="connsiteX26" fmla="*/ 3549650 w 4483100"/>
              <a:gd name="connsiteY26" fmla="*/ 2032000 h 2365375"/>
              <a:gd name="connsiteX27" fmla="*/ 3616325 w 4483100"/>
              <a:gd name="connsiteY27" fmla="*/ 1962150 h 2365375"/>
              <a:gd name="connsiteX28" fmla="*/ 3898900 w 4483100"/>
              <a:gd name="connsiteY28" fmla="*/ 2203450 h 2365375"/>
              <a:gd name="connsiteX29" fmla="*/ 3838575 w 4483100"/>
              <a:gd name="connsiteY29" fmla="*/ 2279650 h 2365375"/>
              <a:gd name="connsiteX30" fmla="*/ 3927475 w 4483100"/>
              <a:gd name="connsiteY30" fmla="*/ 2365375 h 2365375"/>
              <a:gd name="connsiteX31" fmla="*/ 3975100 w 4483100"/>
              <a:gd name="connsiteY31" fmla="*/ 2317750 h 2365375"/>
              <a:gd name="connsiteX32" fmla="*/ 4019550 w 4483100"/>
              <a:gd name="connsiteY32" fmla="*/ 2362200 h 2365375"/>
              <a:gd name="connsiteX33" fmla="*/ 4483100 w 4483100"/>
              <a:gd name="connsiteY33" fmla="*/ 1797050 h 2365375"/>
              <a:gd name="connsiteX34" fmla="*/ 2895600 w 4483100"/>
              <a:gd name="connsiteY34" fmla="*/ 469900 h 2365375"/>
              <a:gd name="connsiteX35" fmla="*/ 2711450 w 4483100"/>
              <a:gd name="connsiteY35" fmla="*/ 679450 h 2365375"/>
              <a:gd name="connsiteX36" fmla="*/ 2609850 w 4483100"/>
              <a:gd name="connsiteY36" fmla="*/ 593725 h 2365375"/>
              <a:gd name="connsiteX37" fmla="*/ 2676525 w 4483100"/>
              <a:gd name="connsiteY37" fmla="*/ 533400 h 2365375"/>
              <a:gd name="connsiteX38" fmla="*/ 2317750 w 4483100"/>
              <a:gd name="connsiteY38" fmla="*/ 234950 h 2365375"/>
              <a:gd name="connsiteX39" fmla="*/ 2414587 w 4483100"/>
              <a:gd name="connsiteY39" fmla="*/ 126206 h 2365375"/>
              <a:gd name="connsiteX40" fmla="*/ 2330450 w 4483100"/>
              <a:gd name="connsiteY40" fmla="*/ 53975 h 2365375"/>
              <a:gd name="connsiteX41" fmla="*/ 2171700 w 4483100"/>
              <a:gd name="connsiteY41" fmla="*/ 220663 h 2365375"/>
              <a:gd name="connsiteX42" fmla="*/ 2193925 w 4483100"/>
              <a:gd name="connsiteY42" fmla="*/ 247650 h 2365375"/>
              <a:gd name="connsiteX43" fmla="*/ 2108200 w 4483100"/>
              <a:gd name="connsiteY43" fmla="*/ 349250 h 2365375"/>
              <a:gd name="connsiteX44" fmla="*/ 1689100 w 4483100"/>
              <a:gd name="connsiteY44" fmla="*/ 44450 h 2365375"/>
              <a:gd name="connsiteX45" fmla="*/ 1530350 w 4483100"/>
              <a:gd name="connsiteY45" fmla="*/ 133350 h 2365375"/>
              <a:gd name="connsiteX46" fmla="*/ 1479550 w 4483100"/>
              <a:gd name="connsiteY46" fmla="*/ 139700 h 2365375"/>
              <a:gd name="connsiteX47" fmla="*/ 1397000 w 4483100"/>
              <a:gd name="connsiteY47" fmla="*/ 215900 h 2365375"/>
              <a:gd name="connsiteX48" fmla="*/ 1422400 w 4483100"/>
              <a:gd name="connsiteY48" fmla="*/ 247650 h 2365375"/>
              <a:gd name="connsiteX49" fmla="*/ 1314450 w 4483100"/>
              <a:gd name="connsiteY49" fmla="*/ 381000 h 2365375"/>
              <a:gd name="connsiteX50" fmla="*/ 1714500 w 4483100"/>
              <a:gd name="connsiteY50" fmla="*/ 736600 h 2365375"/>
              <a:gd name="connsiteX51" fmla="*/ 1435100 w 4483100"/>
              <a:gd name="connsiteY51" fmla="*/ 1016000 h 2365375"/>
              <a:gd name="connsiteX52" fmla="*/ 533400 w 4483100"/>
              <a:gd name="connsiteY52" fmla="*/ 254000 h 2365375"/>
              <a:gd name="connsiteX53" fmla="*/ 565150 w 4483100"/>
              <a:gd name="connsiteY53" fmla="*/ 209550 h 2365375"/>
              <a:gd name="connsiteX54" fmla="*/ 603250 w 4483100"/>
              <a:gd name="connsiteY54" fmla="*/ 228600 h 2365375"/>
              <a:gd name="connsiteX55" fmla="*/ 666750 w 4483100"/>
              <a:gd name="connsiteY55" fmla="*/ 114300 h 2365375"/>
              <a:gd name="connsiteX56" fmla="*/ 622300 w 4483100"/>
              <a:gd name="connsiteY56" fmla="*/ 82550 h 2365375"/>
              <a:gd name="connsiteX57" fmla="*/ 628650 w 4483100"/>
              <a:gd name="connsiteY57" fmla="*/ 25400 h 2365375"/>
              <a:gd name="connsiteX58" fmla="*/ 584200 w 4483100"/>
              <a:gd name="connsiteY58" fmla="*/ 0 h 2365375"/>
              <a:gd name="connsiteX59" fmla="*/ 533400 w 4483100"/>
              <a:gd name="connsiteY59" fmla="*/ 19050 h 2365375"/>
              <a:gd name="connsiteX60" fmla="*/ 514350 w 4483100"/>
              <a:gd name="connsiteY60" fmla="*/ 0 h 2365375"/>
              <a:gd name="connsiteX61" fmla="*/ 425450 w 4483100"/>
              <a:gd name="connsiteY61" fmla="*/ 69850 h 2365375"/>
              <a:gd name="connsiteX62" fmla="*/ 450850 w 4483100"/>
              <a:gd name="connsiteY62" fmla="*/ 101600 h 2365375"/>
              <a:gd name="connsiteX63" fmla="*/ 406400 w 4483100"/>
              <a:gd name="connsiteY63" fmla="*/ 146050 h 2365375"/>
              <a:gd name="connsiteX64" fmla="*/ 317500 w 4483100"/>
              <a:gd name="connsiteY64" fmla="*/ 82550 h 2365375"/>
              <a:gd name="connsiteX0" fmla="*/ 317500 w 4483100"/>
              <a:gd name="connsiteY0" fmla="*/ 92869 h 2375694"/>
              <a:gd name="connsiteX1" fmla="*/ 266700 w 4483100"/>
              <a:gd name="connsiteY1" fmla="*/ 124619 h 2375694"/>
              <a:gd name="connsiteX2" fmla="*/ 279400 w 4483100"/>
              <a:gd name="connsiteY2" fmla="*/ 156369 h 2375694"/>
              <a:gd name="connsiteX3" fmla="*/ 209550 w 4483100"/>
              <a:gd name="connsiteY3" fmla="*/ 213519 h 2375694"/>
              <a:gd name="connsiteX4" fmla="*/ 228600 w 4483100"/>
              <a:gd name="connsiteY4" fmla="*/ 238919 h 2375694"/>
              <a:gd name="connsiteX5" fmla="*/ 0 w 4483100"/>
              <a:gd name="connsiteY5" fmla="*/ 454819 h 2375694"/>
              <a:gd name="connsiteX6" fmla="*/ 571500 w 4483100"/>
              <a:gd name="connsiteY6" fmla="*/ 981869 h 2375694"/>
              <a:gd name="connsiteX7" fmla="*/ 768350 w 4483100"/>
              <a:gd name="connsiteY7" fmla="*/ 791369 h 2375694"/>
              <a:gd name="connsiteX8" fmla="*/ 1993900 w 4483100"/>
              <a:gd name="connsiteY8" fmla="*/ 1864519 h 2375694"/>
              <a:gd name="connsiteX9" fmla="*/ 1816100 w 4483100"/>
              <a:gd name="connsiteY9" fmla="*/ 2074069 h 2375694"/>
              <a:gd name="connsiteX10" fmla="*/ 2120900 w 4483100"/>
              <a:gd name="connsiteY10" fmla="*/ 2321719 h 2375694"/>
              <a:gd name="connsiteX11" fmla="*/ 2432050 w 4483100"/>
              <a:gd name="connsiteY11" fmla="*/ 1953419 h 2375694"/>
              <a:gd name="connsiteX12" fmla="*/ 2667000 w 4483100"/>
              <a:gd name="connsiteY12" fmla="*/ 2169319 h 2375694"/>
              <a:gd name="connsiteX13" fmla="*/ 2809875 w 4483100"/>
              <a:gd name="connsiteY13" fmla="*/ 2007394 h 2375694"/>
              <a:gd name="connsiteX14" fmla="*/ 2565400 w 4483100"/>
              <a:gd name="connsiteY14" fmla="*/ 1781969 h 2375694"/>
              <a:gd name="connsiteX15" fmla="*/ 2641600 w 4483100"/>
              <a:gd name="connsiteY15" fmla="*/ 1680369 h 2375694"/>
              <a:gd name="connsiteX16" fmla="*/ 2984500 w 4483100"/>
              <a:gd name="connsiteY16" fmla="*/ 1966119 h 2375694"/>
              <a:gd name="connsiteX17" fmla="*/ 3219450 w 4483100"/>
              <a:gd name="connsiteY17" fmla="*/ 1686719 h 2375694"/>
              <a:gd name="connsiteX18" fmla="*/ 3251200 w 4483100"/>
              <a:gd name="connsiteY18" fmla="*/ 1718469 h 2375694"/>
              <a:gd name="connsiteX19" fmla="*/ 3276600 w 4483100"/>
              <a:gd name="connsiteY19" fmla="*/ 1686719 h 2375694"/>
              <a:gd name="connsiteX20" fmla="*/ 3321050 w 4483100"/>
              <a:gd name="connsiteY20" fmla="*/ 1743869 h 2375694"/>
              <a:gd name="connsiteX21" fmla="*/ 3352800 w 4483100"/>
              <a:gd name="connsiteY21" fmla="*/ 1693069 h 2375694"/>
              <a:gd name="connsiteX22" fmla="*/ 3473450 w 4483100"/>
              <a:gd name="connsiteY22" fmla="*/ 1794669 h 2375694"/>
              <a:gd name="connsiteX23" fmla="*/ 3416300 w 4483100"/>
              <a:gd name="connsiteY23" fmla="*/ 1864519 h 2375694"/>
              <a:gd name="connsiteX24" fmla="*/ 3492500 w 4483100"/>
              <a:gd name="connsiteY24" fmla="*/ 1928019 h 2375694"/>
              <a:gd name="connsiteX25" fmla="*/ 3460750 w 4483100"/>
              <a:gd name="connsiteY25" fmla="*/ 1966119 h 2375694"/>
              <a:gd name="connsiteX26" fmla="*/ 3549650 w 4483100"/>
              <a:gd name="connsiteY26" fmla="*/ 2042319 h 2375694"/>
              <a:gd name="connsiteX27" fmla="*/ 3616325 w 4483100"/>
              <a:gd name="connsiteY27" fmla="*/ 1972469 h 2375694"/>
              <a:gd name="connsiteX28" fmla="*/ 3898900 w 4483100"/>
              <a:gd name="connsiteY28" fmla="*/ 2213769 h 2375694"/>
              <a:gd name="connsiteX29" fmla="*/ 3838575 w 4483100"/>
              <a:gd name="connsiteY29" fmla="*/ 2289969 h 2375694"/>
              <a:gd name="connsiteX30" fmla="*/ 3927475 w 4483100"/>
              <a:gd name="connsiteY30" fmla="*/ 2375694 h 2375694"/>
              <a:gd name="connsiteX31" fmla="*/ 3975100 w 4483100"/>
              <a:gd name="connsiteY31" fmla="*/ 2328069 h 2375694"/>
              <a:gd name="connsiteX32" fmla="*/ 4019550 w 4483100"/>
              <a:gd name="connsiteY32" fmla="*/ 2372519 h 2375694"/>
              <a:gd name="connsiteX33" fmla="*/ 4483100 w 4483100"/>
              <a:gd name="connsiteY33" fmla="*/ 1807369 h 2375694"/>
              <a:gd name="connsiteX34" fmla="*/ 2895600 w 4483100"/>
              <a:gd name="connsiteY34" fmla="*/ 480219 h 2375694"/>
              <a:gd name="connsiteX35" fmla="*/ 2711450 w 4483100"/>
              <a:gd name="connsiteY35" fmla="*/ 689769 h 2375694"/>
              <a:gd name="connsiteX36" fmla="*/ 2609850 w 4483100"/>
              <a:gd name="connsiteY36" fmla="*/ 604044 h 2375694"/>
              <a:gd name="connsiteX37" fmla="*/ 2676525 w 4483100"/>
              <a:gd name="connsiteY37" fmla="*/ 543719 h 2375694"/>
              <a:gd name="connsiteX38" fmla="*/ 2317750 w 4483100"/>
              <a:gd name="connsiteY38" fmla="*/ 245269 h 2375694"/>
              <a:gd name="connsiteX39" fmla="*/ 2414587 w 4483100"/>
              <a:gd name="connsiteY39" fmla="*/ 136525 h 2375694"/>
              <a:gd name="connsiteX40" fmla="*/ 2330450 w 4483100"/>
              <a:gd name="connsiteY40" fmla="*/ 64294 h 2375694"/>
              <a:gd name="connsiteX41" fmla="*/ 2171700 w 4483100"/>
              <a:gd name="connsiteY41" fmla="*/ 230982 h 2375694"/>
              <a:gd name="connsiteX42" fmla="*/ 2193925 w 4483100"/>
              <a:gd name="connsiteY42" fmla="*/ 257969 h 2375694"/>
              <a:gd name="connsiteX43" fmla="*/ 2108200 w 4483100"/>
              <a:gd name="connsiteY43" fmla="*/ 359569 h 2375694"/>
              <a:gd name="connsiteX44" fmla="*/ 1658143 w 4483100"/>
              <a:gd name="connsiteY44" fmla="*/ 0 h 2375694"/>
              <a:gd name="connsiteX45" fmla="*/ 1530350 w 4483100"/>
              <a:gd name="connsiteY45" fmla="*/ 143669 h 2375694"/>
              <a:gd name="connsiteX46" fmla="*/ 1479550 w 4483100"/>
              <a:gd name="connsiteY46" fmla="*/ 150019 h 2375694"/>
              <a:gd name="connsiteX47" fmla="*/ 1397000 w 4483100"/>
              <a:gd name="connsiteY47" fmla="*/ 226219 h 2375694"/>
              <a:gd name="connsiteX48" fmla="*/ 1422400 w 4483100"/>
              <a:gd name="connsiteY48" fmla="*/ 257969 h 2375694"/>
              <a:gd name="connsiteX49" fmla="*/ 1314450 w 4483100"/>
              <a:gd name="connsiteY49" fmla="*/ 391319 h 2375694"/>
              <a:gd name="connsiteX50" fmla="*/ 1714500 w 4483100"/>
              <a:gd name="connsiteY50" fmla="*/ 746919 h 2375694"/>
              <a:gd name="connsiteX51" fmla="*/ 1435100 w 4483100"/>
              <a:gd name="connsiteY51" fmla="*/ 1026319 h 2375694"/>
              <a:gd name="connsiteX52" fmla="*/ 533400 w 4483100"/>
              <a:gd name="connsiteY52" fmla="*/ 264319 h 2375694"/>
              <a:gd name="connsiteX53" fmla="*/ 565150 w 4483100"/>
              <a:gd name="connsiteY53" fmla="*/ 219869 h 2375694"/>
              <a:gd name="connsiteX54" fmla="*/ 603250 w 4483100"/>
              <a:gd name="connsiteY54" fmla="*/ 238919 h 2375694"/>
              <a:gd name="connsiteX55" fmla="*/ 666750 w 4483100"/>
              <a:gd name="connsiteY55" fmla="*/ 124619 h 2375694"/>
              <a:gd name="connsiteX56" fmla="*/ 622300 w 4483100"/>
              <a:gd name="connsiteY56" fmla="*/ 92869 h 2375694"/>
              <a:gd name="connsiteX57" fmla="*/ 628650 w 4483100"/>
              <a:gd name="connsiteY57" fmla="*/ 35719 h 2375694"/>
              <a:gd name="connsiteX58" fmla="*/ 584200 w 4483100"/>
              <a:gd name="connsiteY58" fmla="*/ 10319 h 2375694"/>
              <a:gd name="connsiteX59" fmla="*/ 533400 w 4483100"/>
              <a:gd name="connsiteY59" fmla="*/ 29369 h 2375694"/>
              <a:gd name="connsiteX60" fmla="*/ 514350 w 4483100"/>
              <a:gd name="connsiteY60" fmla="*/ 10319 h 2375694"/>
              <a:gd name="connsiteX61" fmla="*/ 425450 w 4483100"/>
              <a:gd name="connsiteY61" fmla="*/ 80169 h 2375694"/>
              <a:gd name="connsiteX62" fmla="*/ 450850 w 4483100"/>
              <a:gd name="connsiteY62" fmla="*/ 111919 h 2375694"/>
              <a:gd name="connsiteX63" fmla="*/ 406400 w 4483100"/>
              <a:gd name="connsiteY63" fmla="*/ 156369 h 2375694"/>
              <a:gd name="connsiteX64" fmla="*/ 317500 w 4483100"/>
              <a:gd name="connsiteY64" fmla="*/ 92869 h 2375694"/>
              <a:gd name="connsiteX0" fmla="*/ 317500 w 4483100"/>
              <a:gd name="connsiteY0" fmla="*/ 100013 h 2382838"/>
              <a:gd name="connsiteX1" fmla="*/ 266700 w 4483100"/>
              <a:gd name="connsiteY1" fmla="*/ 131763 h 2382838"/>
              <a:gd name="connsiteX2" fmla="*/ 279400 w 4483100"/>
              <a:gd name="connsiteY2" fmla="*/ 163513 h 2382838"/>
              <a:gd name="connsiteX3" fmla="*/ 209550 w 4483100"/>
              <a:gd name="connsiteY3" fmla="*/ 220663 h 2382838"/>
              <a:gd name="connsiteX4" fmla="*/ 228600 w 4483100"/>
              <a:gd name="connsiteY4" fmla="*/ 246063 h 2382838"/>
              <a:gd name="connsiteX5" fmla="*/ 0 w 4483100"/>
              <a:gd name="connsiteY5" fmla="*/ 461963 h 2382838"/>
              <a:gd name="connsiteX6" fmla="*/ 571500 w 4483100"/>
              <a:gd name="connsiteY6" fmla="*/ 989013 h 2382838"/>
              <a:gd name="connsiteX7" fmla="*/ 768350 w 4483100"/>
              <a:gd name="connsiteY7" fmla="*/ 798513 h 2382838"/>
              <a:gd name="connsiteX8" fmla="*/ 1993900 w 4483100"/>
              <a:gd name="connsiteY8" fmla="*/ 1871663 h 2382838"/>
              <a:gd name="connsiteX9" fmla="*/ 1816100 w 4483100"/>
              <a:gd name="connsiteY9" fmla="*/ 2081213 h 2382838"/>
              <a:gd name="connsiteX10" fmla="*/ 2120900 w 4483100"/>
              <a:gd name="connsiteY10" fmla="*/ 2328863 h 2382838"/>
              <a:gd name="connsiteX11" fmla="*/ 2432050 w 4483100"/>
              <a:gd name="connsiteY11" fmla="*/ 1960563 h 2382838"/>
              <a:gd name="connsiteX12" fmla="*/ 2667000 w 4483100"/>
              <a:gd name="connsiteY12" fmla="*/ 2176463 h 2382838"/>
              <a:gd name="connsiteX13" fmla="*/ 2809875 w 4483100"/>
              <a:gd name="connsiteY13" fmla="*/ 2014538 h 2382838"/>
              <a:gd name="connsiteX14" fmla="*/ 2565400 w 4483100"/>
              <a:gd name="connsiteY14" fmla="*/ 1789113 h 2382838"/>
              <a:gd name="connsiteX15" fmla="*/ 2641600 w 4483100"/>
              <a:gd name="connsiteY15" fmla="*/ 1687513 h 2382838"/>
              <a:gd name="connsiteX16" fmla="*/ 2984500 w 4483100"/>
              <a:gd name="connsiteY16" fmla="*/ 1973263 h 2382838"/>
              <a:gd name="connsiteX17" fmla="*/ 3219450 w 4483100"/>
              <a:gd name="connsiteY17" fmla="*/ 1693863 h 2382838"/>
              <a:gd name="connsiteX18" fmla="*/ 3251200 w 4483100"/>
              <a:gd name="connsiteY18" fmla="*/ 1725613 h 2382838"/>
              <a:gd name="connsiteX19" fmla="*/ 3276600 w 4483100"/>
              <a:gd name="connsiteY19" fmla="*/ 1693863 h 2382838"/>
              <a:gd name="connsiteX20" fmla="*/ 3321050 w 4483100"/>
              <a:gd name="connsiteY20" fmla="*/ 1751013 h 2382838"/>
              <a:gd name="connsiteX21" fmla="*/ 3352800 w 4483100"/>
              <a:gd name="connsiteY21" fmla="*/ 1700213 h 2382838"/>
              <a:gd name="connsiteX22" fmla="*/ 3473450 w 4483100"/>
              <a:gd name="connsiteY22" fmla="*/ 1801813 h 2382838"/>
              <a:gd name="connsiteX23" fmla="*/ 3416300 w 4483100"/>
              <a:gd name="connsiteY23" fmla="*/ 1871663 h 2382838"/>
              <a:gd name="connsiteX24" fmla="*/ 3492500 w 4483100"/>
              <a:gd name="connsiteY24" fmla="*/ 1935163 h 2382838"/>
              <a:gd name="connsiteX25" fmla="*/ 3460750 w 4483100"/>
              <a:gd name="connsiteY25" fmla="*/ 1973263 h 2382838"/>
              <a:gd name="connsiteX26" fmla="*/ 3549650 w 4483100"/>
              <a:gd name="connsiteY26" fmla="*/ 2049463 h 2382838"/>
              <a:gd name="connsiteX27" fmla="*/ 3616325 w 4483100"/>
              <a:gd name="connsiteY27" fmla="*/ 1979613 h 2382838"/>
              <a:gd name="connsiteX28" fmla="*/ 3898900 w 4483100"/>
              <a:gd name="connsiteY28" fmla="*/ 2220913 h 2382838"/>
              <a:gd name="connsiteX29" fmla="*/ 3838575 w 4483100"/>
              <a:gd name="connsiteY29" fmla="*/ 2297113 h 2382838"/>
              <a:gd name="connsiteX30" fmla="*/ 3927475 w 4483100"/>
              <a:gd name="connsiteY30" fmla="*/ 2382838 h 2382838"/>
              <a:gd name="connsiteX31" fmla="*/ 3975100 w 4483100"/>
              <a:gd name="connsiteY31" fmla="*/ 2335213 h 2382838"/>
              <a:gd name="connsiteX32" fmla="*/ 4019550 w 4483100"/>
              <a:gd name="connsiteY32" fmla="*/ 2379663 h 2382838"/>
              <a:gd name="connsiteX33" fmla="*/ 4483100 w 4483100"/>
              <a:gd name="connsiteY33" fmla="*/ 1814513 h 2382838"/>
              <a:gd name="connsiteX34" fmla="*/ 2895600 w 4483100"/>
              <a:gd name="connsiteY34" fmla="*/ 487363 h 2382838"/>
              <a:gd name="connsiteX35" fmla="*/ 2711450 w 4483100"/>
              <a:gd name="connsiteY35" fmla="*/ 696913 h 2382838"/>
              <a:gd name="connsiteX36" fmla="*/ 2609850 w 4483100"/>
              <a:gd name="connsiteY36" fmla="*/ 611188 h 2382838"/>
              <a:gd name="connsiteX37" fmla="*/ 2676525 w 4483100"/>
              <a:gd name="connsiteY37" fmla="*/ 550863 h 2382838"/>
              <a:gd name="connsiteX38" fmla="*/ 2317750 w 4483100"/>
              <a:gd name="connsiteY38" fmla="*/ 252413 h 2382838"/>
              <a:gd name="connsiteX39" fmla="*/ 2414587 w 4483100"/>
              <a:gd name="connsiteY39" fmla="*/ 143669 h 2382838"/>
              <a:gd name="connsiteX40" fmla="*/ 2330450 w 4483100"/>
              <a:gd name="connsiteY40" fmla="*/ 71438 h 2382838"/>
              <a:gd name="connsiteX41" fmla="*/ 2171700 w 4483100"/>
              <a:gd name="connsiteY41" fmla="*/ 238126 h 2382838"/>
              <a:gd name="connsiteX42" fmla="*/ 2193925 w 4483100"/>
              <a:gd name="connsiteY42" fmla="*/ 265113 h 2382838"/>
              <a:gd name="connsiteX43" fmla="*/ 2108200 w 4483100"/>
              <a:gd name="connsiteY43" fmla="*/ 366713 h 2382838"/>
              <a:gd name="connsiteX44" fmla="*/ 1667668 w 4483100"/>
              <a:gd name="connsiteY44" fmla="*/ 0 h 2382838"/>
              <a:gd name="connsiteX45" fmla="*/ 1530350 w 4483100"/>
              <a:gd name="connsiteY45" fmla="*/ 150813 h 2382838"/>
              <a:gd name="connsiteX46" fmla="*/ 1479550 w 4483100"/>
              <a:gd name="connsiteY46" fmla="*/ 157163 h 2382838"/>
              <a:gd name="connsiteX47" fmla="*/ 1397000 w 4483100"/>
              <a:gd name="connsiteY47" fmla="*/ 233363 h 2382838"/>
              <a:gd name="connsiteX48" fmla="*/ 1422400 w 4483100"/>
              <a:gd name="connsiteY48" fmla="*/ 265113 h 2382838"/>
              <a:gd name="connsiteX49" fmla="*/ 1314450 w 4483100"/>
              <a:gd name="connsiteY49" fmla="*/ 398463 h 2382838"/>
              <a:gd name="connsiteX50" fmla="*/ 1714500 w 4483100"/>
              <a:gd name="connsiteY50" fmla="*/ 754063 h 2382838"/>
              <a:gd name="connsiteX51" fmla="*/ 1435100 w 4483100"/>
              <a:gd name="connsiteY51" fmla="*/ 1033463 h 2382838"/>
              <a:gd name="connsiteX52" fmla="*/ 533400 w 4483100"/>
              <a:gd name="connsiteY52" fmla="*/ 271463 h 2382838"/>
              <a:gd name="connsiteX53" fmla="*/ 565150 w 4483100"/>
              <a:gd name="connsiteY53" fmla="*/ 227013 h 2382838"/>
              <a:gd name="connsiteX54" fmla="*/ 603250 w 4483100"/>
              <a:gd name="connsiteY54" fmla="*/ 246063 h 2382838"/>
              <a:gd name="connsiteX55" fmla="*/ 666750 w 4483100"/>
              <a:gd name="connsiteY55" fmla="*/ 131763 h 2382838"/>
              <a:gd name="connsiteX56" fmla="*/ 622300 w 4483100"/>
              <a:gd name="connsiteY56" fmla="*/ 100013 h 2382838"/>
              <a:gd name="connsiteX57" fmla="*/ 628650 w 4483100"/>
              <a:gd name="connsiteY57" fmla="*/ 42863 h 2382838"/>
              <a:gd name="connsiteX58" fmla="*/ 584200 w 4483100"/>
              <a:gd name="connsiteY58" fmla="*/ 17463 h 2382838"/>
              <a:gd name="connsiteX59" fmla="*/ 533400 w 4483100"/>
              <a:gd name="connsiteY59" fmla="*/ 36513 h 2382838"/>
              <a:gd name="connsiteX60" fmla="*/ 514350 w 4483100"/>
              <a:gd name="connsiteY60" fmla="*/ 17463 h 2382838"/>
              <a:gd name="connsiteX61" fmla="*/ 425450 w 4483100"/>
              <a:gd name="connsiteY61" fmla="*/ 87313 h 2382838"/>
              <a:gd name="connsiteX62" fmla="*/ 450850 w 4483100"/>
              <a:gd name="connsiteY62" fmla="*/ 119063 h 2382838"/>
              <a:gd name="connsiteX63" fmla="*/ 406400 w 4483100"/>
              <a:gd name="connsiteY63" fmla="*/ 163513 h 2382838"/>
              <a:gd name="connsiteX64" fmla="*/ 317500 w 4483100"/>
              <a:gd name="connsiteY64" fmla="*/ 100013 h 2382838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68350 w 4483100"/>
              <a:gd name="connsiteY7" fmla="*/ 805657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30350 w 4483100"/>
              <a:gd name="connsiteY45" fmla="*/ 157957 h 2389982"/>
              <a:gd name="connsiteX46" fmla="*/ 1479550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5100 w 4483100"/>
              <a:gd name="connsiteY51" fmla="*/ 1040607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33400 w 4483100"/>
              <a:gd name="connsiteY59" fmla="*/ 43657 h 2389982"/>
              <a:gd name="connsiteX60" fmla="*/ 514350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68350 w 4483100"/>
              <a:gd name="connsiteY7" fmla="*/ 805657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9550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5100 w 4483100"/>
              <a:gd name="connsiteY51" fmla="*/ 1040607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33400 w 4483100"/>
              <a:gd name="connsiteY59" fmla="*/ 43657 h 2389982"/>
              <a:gd name="connsiteX60" fmla="*/ 514350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68350 w 4483100"/>
              <a:gd name="connsiteY7" fmla="*/ 805657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5100 w 4483100"/>
              <a:gd name="connsiteY51" fmla="*/ 1040607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33400 w 4483100"/>
              <a:gd name="connsiteY59" fmla="*/ 43657 h 2389982"/>
              <a:gd name="connsiteX60" fmla="*/ 514350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5100 w 4483100"/>
              <a:gd name="connsiteY51" fmla="*/ 1040607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33400 w 4483100"/>
              <a:gd name="connsiteY59" fmla="*/ 43657 h 2389982"/>
              <a:gd name="connsiteX60" fmla="*/ 514350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33400 w 4483100"/>
              <a:gd name="connsiteY59" fmla="*/ 43657 h 2389982"/>
              <a:gd name="connsiteX60" fmla="*/ 514350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64356 w 4483100"/>
              <a:gd name="connsiteY59" fmla="*/ 53182 h 2389982"/>
              <a:gd name="connsiteX60" fmla="*/ 514350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22300 w 4483100"/>
              <a:gd name="connsiteY56" fmla="*/ 107157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64356 w 4483100"/>
              <a:gd name="connsiteY59" fmla="*/ 53182 h 2389982"/>
              <a:gd name="connsiteX60" fmla="*/ 535782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66750 w 4483100"/>
              <a:gd name="connsiteY55" fmla="*/ 138907 h 2389982"/>
              <a:gd name="connsiteX56" fmla="*/ 636588 w 4483100"/>
              <a:gd name="connsiteY56" fmla="*/ 104776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64356 w 4483100"/>
              <a:gd name="connsiteY59" fmla="*/ 53182 h 2389982"/>
              <a:gd name="connsiteX60" fmla="*/ 535782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57225 w 4483100"/>
              <a:gd name="connsiteY55" fmla="*/ 129382 h 2389982"/>
              <a:gd name="connsiteX56" fmla="*/ 636588 w 4483100"/>
              <a:gd name="connsiteY56" fmla="*/ 104776 h 2389982"/>
              <a:gd name="connsiteX57" fmla="*/ 628650 w 4483100"/>
              <a:gd name="connsiteY57" fmla="*/ 50007 h 2389982"/>
              <a:gd name="connsiteX58" fmla="*/ 584200 w 4483100"/>
              <a:gd name="connsiteY58" fmla="*/ 24607 h 2389982"/>
              <a:gd name="connsiteX59" fmla="*/ 564356 w 4483100"/>
              <a:gd name="connsiteY59" fmla="*/ 53182 h 2389982"/>
              <a:gd name="connsiteX60" fmla="*/ 535782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57225 w 4483100"/>
              <a:gd name="connsiteY55" fmla="*/ 129382 h 2389982"/>
              <a:gd name="connsiteX56" fmla="*/ 636588 w 4483100"/>
              <a:gd name="connsiteY56" fmla="*/ 104776 h 2389982"/>
              <a:gd name="connsiteX57" fmla="*/ 638175 w 4483100"/>
              <a:gd name="connsiteY57" fmla="*/ 71438 h 2389982"/>
              <a:gd name="connsiteX58" fmla="*/ 584200 w 4483100"/>
              <a:gd name="connsiteY58" fmla="*/ 24607 h 2389982"/>
              <a:gd name="connsiteX59" fmla="*/ 564356 w 4483100"/>
              <a:gd name="connsiteY59" fmla="*/ 53182 h 2389982"/>
              <a:gd name="connsiteX60" fmla="*/ 535782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57225 w 4483100"/>
              <a:gd name="connsiteY55" fmla="*/ 129382 h 2389982"/>
              <a:gd name="connsiteX56" fmla="*/ 636588 w 4483100"/>
              <a:gd name="connsiteY56" fmla="*/ 104776 h 2389982"/>
              <a:gd name="connsiteX57" fmla="*/ 638175 w 4483100"/>
              <a:gd name="connsiteY57" fmla="*/ 71438 h 2389982"/>
              <a:gd name="connsiteX58" fmla="*/ 584200 w 4483100"/>
              <a:gd name="connsiteY58" fmla="*/ 24607 h 2389982"/>
              <a:gd name="connsiteX59" fmla="*/ 559594 w 4483100"/>
              <a:gd name="connsiteY59" fmla="*/ 43657 h 2389982"/>
              <a:gd name="connsiteX60" fmla="*/ 535782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  <a:gd name="connsiteX0" fmla="*/ 317500 w 4483100"/>
              <a:gd name="connsiteY0" fmla="*/ 107157 h 2389982"/>
              <a:gd name="connsiteX1" fmla="*/ 266700 w 4483100"/>
              <a:gd name="connsiteY1" fmla="*/ 138907 h 2389982"/>
              <a:gd name="connsiteX2" fmla="*/ 279400 w 4483100"/>
              <a:gd name="connsiteY2" fmla="*/ 170657 h 2389982"/>
              <a:gd name="connsiteX3" fmla="*/ 209550 w 4483100"/>
              <a:gd name="connsiteY3" fmla="*/ 227807 h 2389982"/>
              <a:gd name="connsiteX4" fmla="*/ 228600 w 4483100"/>
              <a:gd name="connsiteY4" fmla="*/ 253207 h 2389982"/>
              <a:gd name="connsiteX5" fmla="*/ 0 w 4483100"/>
              <a:gd name="connsiteY5" fmla="*/ 469107 h 2389982"/>
              <a:gd name="connsiteX6" fmla="*/ 571500 w 4483100"/>
              <a:gd name="connsiteY6" fmla="*/ 996157 h 2389982"/>
              <a:gd name="connsiteX7" fmla="*/ 744537 w 4483100"/>
              <a:gd name="connsiteY7" fmla="*/ 817563 h 2389982"/>
              <a:gd name="connsiteX8" fmla="*/ 1993900 w 4483100"/>
              <a:gd name="connsiteY8" fmla="*/ 1878807 h 2389982"/>
              <a:gd name="connsiteX9" fmla="*/ 1816100 w 4483100"/>
              <a:gd name="connsiteY9" fmla="*/ 2088357 h 2389982"/>
              <a:gd name="connsiteX10" fmla="*/ 2120900 w 4483100"/>
              <a:gd name="connsiteY10" fmla="*/ 2336007 h 2389982"/>
              <a:gd name="connsiteX11" fmla="*/ 2432050 w 4483100"/>
              <a:gd name="connsiteY11" fmla="*/ 1967707 h 2389982"/>
              <a:gd name="connsiteX12" fmla="*/ 2667000 w 4483100"/>
              <a:gd name="connsiteY12" fmla="*/ 2183607 h 2389982"/>
              <a:gd name="connsiteX13" fmla="*/ 2809875 w 4483100"/>
              <a:gd name="connsiteY13" fmla="*/ 2021682 h 2389982"/>
              <a:gd name="connsiteX14" fmla="*/ 2565400 w 4483100"/>
              <a:gd name="connsiteY14" fmla="*/ 1796257 h 2389982"/>
              <a:gd name="connsiteX15" fmla="*/ 2641600 w 4483100"/>
              <a:gd name="connsiteY15" fmla="*/ 1694657 h 2389982"/>
              <a:gd name="connsiteX16" fmla="*/ 2984500 w 4483100"/>
              <a:gd name="connsiteY16" fmla="*/ 1980407 h 2389982"/>
              <a:gd name="connsiteX17" fmla="*/ 3219450 w 4483100"/>
              <a:gd name="connsiteY17" fmla="*/ 1701007 h 2389982"/>
              <a:gd name="connsiteX18" fmla="*/ 3251200 w 4483100"/>
              <a:gd name="connsiteY18" fmla="*/ 1732757 h 2389982"/>
              <a:gd name="connsiteX19" fmla="*/ 3276600 w 4483100"/>
              <a:gd name="connsiteY19" fmla="*/ 1701007 h 2389982"/>
              <a:gd name="connsiteX20" fmla="*/ 3321050 w 4483100"/>
              <a:gd name="connsiteY20" fmla="*/ 1758157 h 2389982"/>
              <a:gd name="connsiteX21" fmla="*/ 3352800 w 4483100"/>
              <a:gd name="connsiteY21" fmla="*/ 1707357 h 2389982"/>
              <a:gd name="connsiteX22" fmla="*/ 3473450 w 4483100"/>
              <a:gd name="connsiteY22" fmla="*/ 1808957 h 2389982"/>
              <a:gd name="connsiteX23" fmla="*/ 3416300 w 4483100"/>
              <a:gd name="connsiteY23" fmla="*/ 1878807 h 2389982"/>
              <a:gd name="connsiteX24" fmla="*/ 3492500 w 4483100"/>
              <a:gd name="connsiteY24" fmla="*/ 1942307 h 2389982"/>
              <a:gd name="connsiteX25" fmla="*/ 3460750 w 4483100"/>
              <a:gd name="connsiteY25" fmla="*/ 1980407 h 2389982"/>
              <a:gd name="connsiteX26" fmla="*/ 3549650 w 4483100"/>
              <a:gd name="connsiteY26" fmla="*/ 2056607 h 2389982"/>
              <a:gd name="connsiteX27" fmla="*/ 3616325 w 4483100"/>
              <a:gd name="connsiteY27" fmla="*/ 1986757 h 2389982"/>
              <a:gd name="connsiteX28" fmla="*/ 3898900 w 4483100"/>
              <a:gd name="connsiteY28" fmla="*/ 2228057 h 2389982"/>
              <a:gd name="connsiteX29" fmla="*/ 3838575 w 4483100"/>
              <a:gd name="connsiteY29" fmla="*/ 2304257 h 2389982"/>
              <a:gd name="connsiteX30" fmla="*/ 3927475 w 4483100"/>
              <a:gd name="connsiteY30" fmla="*/ 2389982 h 2389982"/>
              <a:gd name="connsiteX31" fmla="*/ 3975100 w 4483100"/>
              <a:gd name="connsiteY31" fmla="*/ 2342357 h 2389982"/>
              <a:gd name="connsiteX32" fmla="*/ 4019550 w 4483100"/>
              <a:gd name="connsiteY32" fmla="*/ 2386807 h 2389982"/>
              <a:gd name="connsiteX33" fmla="*/ 4483100 w 4483100"/>
              <a:gd name="connsiteY33" fmla="*/ 1821657 h 2389982"/>
              <a:gd name="connsiteX34" fmla="*/ 2895600 w 4483100"/>
              <a:gd name="connsiteY34" fmla="*/ 494507 h 2389982"/>
              <a:gd name="connsiteX35" fmla="*/ 2711450 w 4483100"/>
              <a:gd name="connsiteY35" fmla="*/ 704057 h 2389982"/>
              <a:gd name="connsiteX36" fmla="*/ 2609850 w 4483100"/>
              <a:gd name="connsiteY36" fmla="*/ 618332 h 2389982"/>
              <a:gd name="connsiteX37" fmla="*/ 2676525 w 4483100"/>
              <a:gd name="connsiteY37" fmla="*/ 558007 h 2389982"/>
              <a:gd name="connsiteX38" fmla="*/ 2317750 w 4483100"/>
              <a:gd name="connsiteY38" fmla="*/ 259557 h 2389982"/>
              <a:gd name="connsiteX39" fmla="*/ 2414587 w 4483100"/>
              <a:gd name="connsiteY39" fmla="*/ 150813 h 2389982"/>
              <a:gd name="connsiteX40" fmla="*/ 2330450 w 4483100"/>
              <a:gd name="connsiteY40" fmla="*/ 78582 h 2389982"/>
              <a:gd name="connsiteX41" fmla="*/ 2171700 w 4483100"/>
              <a:gd name="connsiteY41" fmla="*/ 245270 h 2389982"/>
              <a:gd name="connsiteX42" fmla="*/ 2193925 w 4483100"/>
              <a:gd name="connsiteY42" fmla="*/ 272257 h 2389982"/>
              <a:gd name="connsiteX43" fmla="*/ 2108200 w 4483100"/>
              <a:gd name="connsiteY43" fmla="*/ 373857 h 2389982"/>
              <a:gd name="connsiteX44" fmla="*/ 1677193 w 4483100"/>
              <a:gd name="connsiteY44" fmla="*/ 0 h 2389982"/>
              <a:gd name="connsiteX45" fmla="*/ 1501775 w 4483100"/>
              <a:gd name="connsiteY45" fmla="*/ 184150 h 2389982"/>
              <a:gd name="connsiteX46" fmla="*/ 1470025 w 4483100"/>
              <a:gd name="connsiteY46" fmla="*/ 164307 h 2389982"/>
              <a:gd name="connsiteX47" fmla="*/ 1397000 w 4483100"/>
              <a:gd name="connsiteY47" fmla="*/ 240507 h 2389982"/>
              <a:gd name="connsiteX48" fmla="*/ 1422400 w 4483100"/>
              <a:gd name="connsiteY48" fmla="*/ 272257 h 2389982"/>
              <a:gd name="connsiteX49" fmla="*/ 1314450 w 4483100"/>
              <a:gd name="connsiteY49" fmla="*/ 405607 h 2389982"/>
              <a:gd name="connsiteX50" fmla="*/ 1714500 w 4483100"/>
              <a:gd name="connsiteY50" fmla="*/ 761207 h 2389982"/>
              <a:gd name="connsiteX51" fmla="*/ 1437481 w 4483100"/>
              <a:gd name="connsiteY51" fmla="*/ 1052513 h 2389982"/>
              <a:gd name="connsiteX52" fmla="*/ 533400 w 4483100"/>
              <a:gd name="connsiteY52" fmla="*/ 278607 h 2389982"/>
              <a:gd name="connsiteX53" fmla="*/ 565150 w 4483100"/>
              <a:gd name="connsiteY53" fmla="*/ 234157 h 2389982"/>
              <a:gd name="connsiteX54" fmla="*/ 603250 w 4483100"/>
              <a:gd name="connsiteY54" fmla="*/ 253207 h 2389982"/>
              <a:gd name="connsiteX55" fmla="*/ 657225 w 4483100"/>
              <a:gd name="connsiteY55" fmla="*/ 129382 h 2389982"/>
              <a:gd name="connsiteX56" fmla="*/ 636588 w 4483100"/>
              <a:gd name="connsiteY56" fmla="*/ 104776 h 2389982"/>
              <a:gd name="connsiteX57" fmla="*/ 638175 w 4483100"/>
              <a:gd name="connsiteY57" fmla="*/ 71438 h 2389982"/>
              <a:gd name="connsiteX58" fmla="*/ 596106 w 4483100"/>
              <a:gd name="connsiteY58" fmla="*/ 36513 h 2389982"/>
              <a:gd name="connsiteX59" fmla="*/ 559594 w 4483100"/>
              <a:gd name="connsiteY59" fmla="*/ 43657 h 2389982"/>
              <a:gd name="connsiteX60" fmla="*/ 535782 w 4483100"/>
              <a:gd name="connsiteY60" fmla="*/ 24607 h 2389982"/>
              <a:gd name="connsiteX61" fmla="*/ 425450 w 4483100"/>
              <a:gd name="connsiteY61" fmla="*/ 94457 h 2389982"/>
              <a:gd name="connsiteX62" fmla="*/ 450850 w 4483100"/>
              <a:gd name="connsiteY62" fmla="*/ 126207 h 2389982"/>
              <a:gd name="connsiteX63" fmla="*/ 406400 w 4483100"/>
              <a:gd name="connsiteY63" fmla="*/ 170657 h 2389982"/>
              <a:gd name="connsiteX64" fmla="*/ 317500 w 4483100"/>
              <a:gd name="connsiteY64" fmla="*/ 107157 h 238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83100" h="2389982">
                <a:moveTo>
                  <a:pt x="317500" y="107157"/>
                </a:moveTo>
                <a:lnTo>
                  <a:pt x="266700" y="138907"/>
                </a:lnTo>
                <a:lnTo>
                  <a:pt x="279400" y="170657"/>
                </a:lnTo>
                <a:lnTo>
                  <a:pt x="209550" y="227807"/>
                </a:lnTo>
                <a:lnTo>
                  <a:pt x="228600" y="253207"/>
                </a:lnTo>
                <a:lnTo>
                  <a:pt x="0" y="469107"/>
                </a:lnTo>
                <a:lnTo>
                  <a:pt x="571500" y="996157"/>
                </a:lnTo>
                <a:lnTo>
                  <a:pt x="744537" y="817563"/>
                </a:lnTo>
                <a:lnTo>
                  <a:pt x="1993900" y="1878807"/>
                </a:lnTo>
                <a:lnTo>
                  <a:pt x="1816100" y="2088357"/>
                </a:lnTo>
                <a:lnTo>
                  <a:pt x="2120900" y="2336007"/>
                </a:lnTo>
                <a:lnTo>
                  <a:pt x="2432050" y="1967707"/>
                </a:lnTo>
                <a:lnTo>
                  <a:pt x="2667000" y="2183607"/>
                </a:lnTo>
                <a:lnTo>
                  <a:pt x="2809875" y="2021682"/>
                </a:lnTo>
                <a:lnTo>
                  <a:pt x="2565400" y="1796257"/>
                </a:lnTo>
                <a:lnTo>
                  <a:pt x="2641600" y="1694657"/>
                </a:lnTo>
                <a:lnTo>
                  <a:pt x="2984500" y="1980407"/>
                </a:lnTo>
                <a:lnTo>
                  <a:pt x="3219450" y="1701007"/>
                </a:lnTo>
                <a:lnTo>
                  <a:pt x="3251200" y="1732757"/>
                </a:lnTo>
                <a:lnTo>
                  <a:pt x="3276600" y="1701007"/>
                </a:lnTo>
                <a:lnTo>
                  <a:pt x="3321050" y="1758157"/>
                </a:lnTo>
                <a:lnTo>
                  <a:pt x="3352800" y="1707357"/>
                </a:lnTo>
                <a:lnTo>
                  <a:pt x="3473450" y="1808957"/>
                </a:lnTo>
                <a:lnTo>
                  <a:pt x="3416300" y="1878807"/>
                </a:lnTo>
                <a:lnTo>
                  <a:pt x="3492500" y="1942307"/>
                </a:lnTo>
                <a:lnTo>
                  <a:pt x="3460750" y="1980407"/>
                </a:lnTo>
                <a:lnTo>
                  <a:pt x="3549650" y="2056607"/>
                </a:lnTo>
                <a:lnTo>
                  <a:pt x="3616325" y="1986757"/>
                </a:lnTo>
                <a:lnTo>
                  <a:pt x="3898900" y="2228057"/>
                </a:lnTo>
                <a:lnTo>
                  <a:pt x="3838575" y="2304257"/>
                </a:lnTo>
                <a:lnTo>
                  <a:pt x="3927475" y="2389982"/>
                </a:lnTo>
                <a:lnTo>
                  <a:pt x="3975100" y="2342357"/>
                </a:lnTo>
                <a:lnTo>
                  <a:pt x="4019550" y="2386807"/>
                </a:lnTo>
                <a:lnTo>
                  <a:pt x="4483100" y="1821657"/>
                </a:lnTo>
                <a:lnTo>
                  <a:pt x="2895600" y="494507"/>
                </a:lnTo>
                <a:lnTo>
                  <a:pt x="2711450" y="704057"/>
                </a:lnTo>
                <a:lnTo>
                  <a:pt x="2609850" y="618332"/>
                </a:lnTo>
                <a:lnTo>
                  <a:pt x="2676525" y="558007"/>
                </a:lnTo>
                <a:lnTo>
                  <a:pt x="2317750" y="259557"/>
                </a:lnTo>
                <a:lnTo>
                  <a:pt x="2414587" y="150813"/>
                </a:lnTo>
                <a:lnTo>
                  <a:pt x="2330450" y="78582"/>
                </a:lnTo>
                <a:lnTo>
                  <a:pt x="2171700" y="245270"/>
                </a:lnTo>
                <a:lnTo>
                  <a:pt x="2193925" y="272257"/>
                </a:lnTo>
                <a:lnTo>
                  <a:pt x="2108200" y="373857"/>
                </a:lnTo>
                <a:lnTo>
                  <a:pt x="1677193" y="0"/>
                </a:lnTo>
                <a:lnTo>
                  <a:pt x="1501775" y="184150"/>
                </a:lnTo>
                <a:lnTo>
                  <a:pt x="1470025" y="164307"/>
                </a:lnTo>
                <a:lnTo>
                  <a:pt x="1397000" y="240507"/>
                </a:lnTo>
                <a:lnTo>
                  <a:pt x="1422400" y="272257"/>
                </a:lnTo>
                <a:lnTo>
                  <a:pt x="1314450" y="405607"/>
                </a:lnTo>
                <a:lnTo>
                  <a:pt x="1714500" y="761207"/>
                </a:lnTo>
                <a:lnTo>
                  <a:pt x="1437481" y="1052513"/>
                </a:lnTo>
                <a:lnTo>
                  <a:pt x="533400" y="278607"/>
                </a:lnTo>
                <a:lnTo>
                  <a:pt x="565150" y="234157"/>
                </a:lnTo>
                <a:lnTo>
                  <a:pt x="603250" y="253207"/>
                </a:lnTo>
                <a:lnTo>
                  <a:pt x="657225" y="129382"/>
                </a:lnTo>
                <a:lnTo>
                  <a:pt x="636588" y="104776"/>
                </a:lnTo>
                <a:lnTo>
                  <a:pt x="638175" y="71438"/>
                </a:lnTo>
                <a:lnTo>
                  <a:pt x="596106" y="36513"/>
                </a:lnTo>
                <a:lnTo>
                  <a:pt x="559594" y="43657"/>
                </a:lnTo>
                <a:lnTo>
                  <a:pt x="535782" y="24607"/>
                </a:lnTo>
                <a:lnTo>
                  <a:pt x="425450" y="94457"/>
                </a:lnTo>
                <a:lnTo>
                  <a:pt x="450850" y="126207"/>
                </a:lnTo>
                <a:lnTo>
                  <a:pt x="406400" y="170657"/>
                </a:lnTo>
                <a:lnTo>
                  <a:pt x="317500" y="107157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BAC20D0-EAD2-CC2D-B434-792B20DB20AB}"/>
              </a:ext>
            </a:extLst>
          </p:cNvPr>
          <p:cNvSpPr txBox="1"/>
          <p:nvPr/>
        </p:nvSpPr>
        <p:spPr>
          <a:xfrm rot="372947">
            <a:off x="7262354" y="4428819"/>
            <a:ext cx="1152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Futura Hv BT" panose="020B0702020204020204" pitchFamily="34" charset="0"/>
              </a:rPr>
              <a:t>STUDENT PARKING</a:t>
            </a:r>
          </a:p>
        </p:txBody>
      </p:sp>
    </p:spTree>
    <p:extLst>
      <p:ext uri="{BB962C8B-B14F-4D97-AF65-F5344CB8AC3E}">
        <p14:creationId xmlns:p14="http://schemas.microsoft.com/office/powerpoint/2010/main" val="11599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5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93" grpId="0"/>
      <p:bldP spid="98" grpId="0"/>
      <p:bldP spid="100" grpId="0"/>
      <p:bldP spid="102" grpId="0"/>
      <p:bldP spid="103" grpId="0"/>
      <p:bldP spid="104" grpId="0"/>
      <p:bldP spid="108" grpId="0"/>
      <p:bldP spid="67" grpId="0"/>
      <p:bldP spid="30" grpId="0"/>
      <p:bldP spid="1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7B2480-152D-DF14-E9B1-0170DA15E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464A2A-DDCB-EEE6-3A86-207F42DB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33"/>
            <a:ext cx="12060333" cy="6411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717D9-9F13-5DA8-F7CB-BC39AD167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317"/>
            <a:ext cx="12191999" cy="914463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E54944-134B-0DD6-6FEB-C8B3A28537C4}"/>
              </a:ext>
            </a:extLst>
          </p:cNvPr>
          <p:cNvCxnSpPr>
            <a:cxnSpLocks/>
          </p:cNvCxnSpPr>
          <p:nvPr/>
        </p:nvCxnSpPr>
        <p:spPr>
          <a:xfrm flipH="1">
            <a:off x="9421140" y="2738294"/>
            <a:ext cx="294360" cy="0"/>
          </a:xfrm>
          <a:prstGeom prst="line">
            <a:avLst/>
          </a:prstGeom>
          <a:ln w="50800">
            <a:solidFill>
              <a:srgbClr val="00B0F0"/>
            </a:solidFill>
            <a:prstDash val="sysDash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F7BA0-C845-B532-EAA4-728BAE51EB3E}"/>
              </a:ext>
            </a:extLst>
          </p:cNvPr>
          <p:cNvCxnSpPr>
            <a:cxnSpLocks/>
          </p:cNvCxnSpPr>
          <p:nvPr/>
        </p:nvCxnSpPr>
        <p:spPr>
          <a:xfrm flipH="1" flipV="1">
            <a:off x="7355681" y="2614613"/>
            <a:ext cx="915416" cy="341912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82A251-30E3-808B-9282-5C493DEB2636}"/>
              </a:ext>
            </a:extLst>
          </p:cNvPr>
          <p:cNvCxnSpPr>
            <a:cxnSpLocks/>
          </p:cNvCxnSpPr>
          <p:nvPr/>
        </p:nvCxnSpPr>
        <p:spPr>
          <a:xfrm flipH="1" flipV="1">
            <a:off x="6773897" y="2597679"/>
            <a:ext cx="534159" cy="16934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AD63681-66EF-DEA0-D5DD-3614D44311E1}"/>
              </a:ext>
            </a:extLst>
          </p:cNvPr>
          <p:cNvCxnSpPr>
            <a:cxnSpLocks/>
          </p:cNvCxnSpPr>
          <p:nvPr/>
        </p:nvCxnSpPr>
        <p:spPr>
          <a:xfrm flipH="1">
            <a:off x="6709985" y="2640113"/>
            <a:ext cx="45288" cy="331454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55B26F2-F6F4-BD14-AACD-95D1AF5C4092}"/>
              </a:ext>
            </a:extLst>
          </p:cNvPr>
          <p:cNvCxnSpPr>
            <a:cxnSpLocks/>
          </p:cNvCxnSpPr>
          <p:nvPr/>
        </p:nvCxnSpPr>
        <p:spPr>
          <a:xfrm>
            <a:off x="5795260" y="2913046"/>
            <a:ext cx="909364" cy="100247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359AA6D-6391-9B25-F3D8-966EAC0A114E}"/>
              </a:ext>
            </a:extLst>
          </p:cNvPr>
          <p:cNvCxnSpPr>
            <a:cxnSpLocks/>
          </p:cNvCxnSpPr>
          <p:nvPr/>
        </p:nvCxnSpPr>
        <p:spPr>
          <a:xfrm flipH="1">
            <a:off x="5685150" y="2956525"/>
            <a:ext cx="111105" cy="970684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5C3461E-C62E-E1B3-A248-2CC42AF1BF18}"/>
              </a:ext>
            </a:extLst>
          </p:cNvPr>
          <p:cNvCxnSpPr>
            <a:cxnSpLocks/>
          </p:cNvCxnSpPr>
          <p:nvPr/>
        </p:nvCxnSpPr>
        <p:spPr>
          <a:xfrm>
            <a:off x="5642960" y="3980272"/>
            <a:ext cx="516437" cy="41510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0D9F067-FDAA-F948-EBAC-31E882B24870}"/>
              </a:ext>
            </a:extLst>
          </p:cNvPr>
          <p:cNvCxnSpPr>
            <a:cxnSpLocks/>
          </p:cNvCxnSpPr>
          <p:nvPr/>
        </p:nvCxnSpPr>
        <p:spPr>
          <a:xfrm flipV="1">
            <a:off x="6147188" y="3025041"/>
            <a:ext cx="111105" cy="927188"/>
          </a:xfrm>
          <a:prstGeom prst="line">
            <a:avLst/>
          </a:prstGeom>
          <a:ln w="50800"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047CE5B-8393-9835-C5E4-FBE69C3FCDE8}"/>
              </a:ext>
            </a:extLst>
          </p:cNvPr>
          <p:cNvSpPr txBox="1"/>
          <p:nvPr/>
        </p:nvSpPr>
        <p:spPr>
          <a:xfrm>
            <a:off x="8103247" y="2727021"/>
            <a:ext cx="1150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utura Hv BT" panose="020B0702020204020204" pitchFamily="34" charset="0"/>
              </a:rPr>
              <a:t>BUS DROP-OFF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6A813F-4EFF-E043-AA8A-FD01B9B972D2}"/>
              </a:ext>
            </a:extLst>
          </p:cNvPr>
          <p:cNvCxnSpPr>
            <a:cxnSpLocks/>
          </p:cNvCxnSpPr>
          <p:nvPr/>
        </p:nvCxnSpPr>
        <p:spPr>
          <a:xfrm flipV="1">
            <a:off x="4056399" y="4450464"/>
            <a:ext cx="0" cy="85258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D3C6EC4-C15C-7EBB-0217-A7EEB5A02218}"/>
              </a:ext>
            </a:extLst>
          </p:cNvPr>
          <p:cNvCxnSpPr>
            <a:cxnSpLocks/>
          </p:cNvCxnSpPr>
          <p:nvPr/>
        </p:nvCxnSpPr>
        <p:spPr>
          <a:xfrm flipV="1">
            <a:off x="4074908" y="4369675"/>
            <a:ext cx="135083" cy="38614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CC9B1B6-2E88-72BF-5DFB-A50CB3CFDF34}"/>
              </a:ext>
            </a:extLst>
          </p:cNvPr>
          <p:cNvCxnSpPr>
            <a:cxnSpLocks/>
          </p:cNvCxnSpPr>
          <p:nvPr/>
        </p:nvCxnSpPr>
        <p:spPr>
          <a:xfrm flipH="1">
            <a:off x="5539115" y="4631531"/>
            <a:ext cx="49711" cy="390472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BF96B7D-DAB3-19BC-59BA-F1F940AE575D}"/>
              </a:ext>
            </a:extLst>
          </p:cNvPr>
          <p:cNvCxnSpPr>
            <a:cxnSpLocks/>
          </p:cNvCxnSpPr>
          <p:nvPr/>
        </p:nvCxnSpPr>
        <p:spPr>
          <a:xfrm flipH="1" flipV="1">
            <a:off x="5584062" y="4967235"/>
            <a:ext cx="682509" cy="102944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C73A8B2-6CF7-8358-482B-FC392DC92394}"/>
              </a:ext>
            </a:extLst>
          </p:cNvPr>
          <p:cNvCxnSpPr>
            <a:cxnSpLocks/>
          </p:cNvCxnSpPr>
          <p:nvPr/>
        </p:nvCxnSpPr>
        <p:spPr>
          <a:xfrm flipH="1">
            <a:off x="6297961" y="4508672"/>
            <a:ext cx="73473" cy="580061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8713DE1-8C61-B49E-4D81-CC29D9A3D062}"/>
              </a:ext>
            </a:extLst>
          </p:cNvPr>
          <p:cNvCxnSpPr>
            <a:cxnSpLocks/>
          </p:cNvCxnSpPr>
          <p:nvPr/>
        </p:nvCxnSpPr>
        <p:spPr>
          <a:xfrm flipH="1" flipV="1">
            <a:off x="5642960" y="4395788"/>
            <a:ext cx="685738" cy="78667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5D6FAF8-BBF7-14FD-1293-42F7171CAAF5}"/>
              </a:ext>
            </a:extLst>
          </p:cNvPr>
          <p:cNvCxnSpPr>
            <a:cxnSpLocks/>
          </p:cNvCxnSpPr>
          <p:nvPr/>
        </p:nvCxnSpPr>
        <p:spPr>
          <a:xfrm flipH="1">
            <a:off x="5627639" y="4224222"/>
            <a:ext cx="12942" cy="118622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F3D17D9-582E-108E-0A7B-53D51D2B2531}"/>
              </a:ext>
            </a:extLst>
          </p:cNvPr>
          <p:cNvCxnSpPr>
            <a:cxnSpLocks/>
          </p:cNvCxnSpPr>
          <p:nvPr/>
        </p:nvCxnSpPr>
        <p:spPr>
          <a:xfrm>
            <a:off x="3848485" y="4262823"/>
            <a:ext cx="165380" cy="145466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0B92F70B-F609-EA1E-D23E-910358181C7E}"/>
              </a:ext>
            </a:extLst>
          </p:cNvPr>
          <p:cNvSpPr txBox="1"/>
          <p:nvPr/>
        </p:nvSpPr>
        <p:spPr>
          <a:xfrm rot="16596827">
            <a:off x="6450562" y="3456055"/>
            <a:ext cx="1152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utura Hv BT" panose="020B0702020204020204" pitchFamily="34" charset="0"/>
              </a:rPr>
              <a:t>STUDENT PARKING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1DC6C8F-5832-B224-4C28-76A95AD6D2AA}"/>
              </a:ext>
            </a:extLst>
          </p:cNvPr>
          <p:cNvCxnSpPr>
            <a:cxnSpLocks/>
          </p:cNvCxnSpPr>
          <p:nvPr/>
        </p:nvCxnSpPr>
        <p:spPr>
          <a:xfrm flipV="1">
            <a:off x="6414666" y="4296927"/>
            <a:ext cx="137321" cy="984817"/>
          </a:xfrm>
          <a:prstGeom prst="line">
            <a:avLst/>
          </a:prstGeom>
          <a:ln w="50800">
            <a:solidFill>
              <a:srgbClr val="24FE00"/>
            </a:solidFill>
            <a:prstDash val="sysDash"/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269284D4-69E0-95E6-5848-D71EF4E0A8C5}"/>
              </a:ext>
            </a:extLst>
          </p:cNvPr>
          <p:cNvCxnSpPr>
            <a:cxnSpLocks/>
          </p:cNvCxnSpPr>
          <p:nvPr/>
        </p:nvCxnSpPr>
        <p:spPr>
          <a:xfrm flipH="1" flipV="1">
            <a:off x="6571524" y="4290456"/>
            <a:ext cx="470626" cy="69471"/>
          </a:xfrm>
          <a:prstGeom prst="line">
            <a:avLst/>
          </a:prstGeom>
          <a:ln w="50800">
            <a:solidFill>
              <a:srgbClr val="24FE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63F6294-8530-2DF9-F7E2-CEF1DD4FF800}"/>
              </a:ext>
            </a:extLst>
          </p:cNvPr>
          <p:cNvCxnSpPr>
            <a:cxnSpLocks/>
          </p:cNvCxnSpPr>
          <p:nvPr/>
        </p:nvCxnSpPr>
        <p:spPr>
          <a:xfrm flipV="1">
            <a:off x="7019328" y="2803612"/>
            <a:ext cx="176636" cy="1477320"/>
          </a:xfrm>
          <a:prstGeom prst="line">
            <a:avLst/>
          </a:prstGeom>
          <a:ln w="50800">
            <a:solidFill>
              <a:srgbClr val="24FE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DF538E49-1086-3CAC-913F-75EFE887C3A7}"/>
              </a:ext>
            </a:extLst>
          </p:cNvPr>
          <p:cNvSpPr txBox="1"/>
          <p:nvPr/>
        </p:nvSpPr>
        <p:spPr>
          <a:xfrm rot="426296">
            <a:off x="4428536" y="4196663"/>
            <a:ext cx="1154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Futura Hv BT" panose="020B0702020204020204" pitchFamily="34" charset="0"/>
              </a:rPr>
              <a:t>PARENT DROP-OFF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4637373-11C1-45EB-5C9A-3FE453B44385}"/>
              </a:ext>
            </a:extLst>
          </p:cNvPr>
          <p:cNvCxnSpPr>
            <a:cxnSpLocks/>
          </p:cNvCxnSpPr>
          <p:nvPr/>
        </p:nvCxnSpPr>
        <p:spPr>
          <a:xfrm flipH="1">
            <a:off x="6811352" y="2834743"/>
            <a:ext cx="165946" cy="1351935"/>
          </a:xfrm>
          <a:prstGeom prst="line">
            <a:avLst/>
          </a:prstGeom>
          <a:ln w="50800">
            <a:solidFill>
              <a:srgbClr val="24FE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5A6F25DB-F8FD-7B30-48AF-5AF865CA974F}"/>
              </a:ext>
            </a:extLst>
          </p:cNvPr>
          <p:cNvSpPr txBox="1"/>
          <p:nvPr/>
        </p:nvSpPr>
        <p:spPr>
          <a:xfrm>
            <a:off x="8552884" y="6484699"/>
            <a:ext cx="394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Hv BT" panose="020B0702020204020204" pitchFamily="34" charset="0"/>
              </a:rPr>
              <a:t>OPTION 1 – SITE CIRCULATION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D42D1F-C23D-0E33-39F9-2D28AB2FF852}"/>
              </a:ext>
            </a:extLst>
          </p:cNvPr>
          <p:cNvSpPr txBox="1"/>
          <p:nvPr/>
        </p:nvSpPr>
        <p:spPr>
          <a:xfrm>
            <a:off x="1951472" y="4478061"/>
            <a:ext cx="115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EXISTING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BASEBALL FIELD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84A178C-690E-9566-6536-85EB16CA981D}"/>
              </a:ext>
            </a:extLst>
          </p:cNvPr>
          <p:cNvSpPr txBox="1"/>
          <p:nvPr/>
        </p:nvSpPr>
        <p:spPr>
          <a:xfrm>
            <a:off x="2924865" y="4642101"/>
            <a:ext cx="1150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SOFTBALL FIELD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67C3CF-A0C8-E562-F872-845542E0B1A9}"/>
              </a:ext>
            </a:extLst>
          </p:cNvPr>
          <p:cNvSpPr txBox="1"/>
          <p:nvPr/>
        </p:nvSpPr>
        <p:spPr>
          <a:xfrm>
            <a:off x="7060651" y="4755060"/>
            <a:ext cx="1150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MULTI-PURPOSE FIELD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7468B07-B610-883C-455F-50A28BA22FD5}"/>
              </a:ext>
            </a:extLst>
          </p:cNvPr>
          <p:cNvSpPr txBox="1"/>
          <p:nvPr/>
        </p:nvSpPr>
        <p:spPr>
          <a:xfrm>
            <a:off x="4854925" y="2083777"/>
            <a:ext cx="115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EXISTING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MULTI-PURPOSE FIELD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FDF842F-80A9-7568-EE69-38F77088E18C}"/>
              </a:ext>
            </a:extLst>
          </p:cNvPr>
          <p:cNvSpPr txBox="1"/>
          <p:nvPr/>
        </p:nvSpPr>
        <p:spPr>
          <a:xfrm>
            <a:off x="7977558" y="3616486"/>
            <a:ext cx="705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EXISTING STADIUM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2BBEA64-B53D-E3C7-AB03-D5AFE9E4E7A8}"/>
              </a:ext>
            </a:extLst>
          </p:cNvPr>
          <p:cNvSpPr txBox="1"/>
          <p:nvPr/>
        </p:nvSpPr>
        <p:spPr>
          <a:xfrm>
            <a:off x="6604857" y="1842103"/>
            <a:ext cx="1150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TRANSPORTATION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69DB352-A7C8-F64E-2C2C-62150E561A50}"/>
              </a:ext>
            </a:extLst>
          </p:cNvPr>
          <p:cNvSpPr txBox="1"/>
          <p:nvPr/>
        </p:nvSpPr>
        <p:spPr>
          <a:xfrm>
            <a:off x="4021619" y="3013293"/>
            <a:ext cx="97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Futura Hv BT" panose="020B0702020204020204" pitchFamily="34" charset="0"/>
              </a:rPr>
              <a:t>NEW HS BUILDING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8CB2829-FD19-A8F3-317C-2BB4441476FD}"/>
              </a:ext>
            </a:extLst>
          </p:cNvPr>
          <p:cNvSpPr txBox="1"/>
          <p:nvPr/>
        </p:nvSpPr>
        <p:spPr>
          <a:xfrm>
            <a:off x="1427732" y="3470114"/>
            <a:ext cx="18154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EXISTING TENNIS COURTS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27F3E1-B718-C013-BCED-585F99D185A2}"/>
              </a:ext>
            </a:extLst>
          </p:cNvPr>
          <p:cNvSpPr txBox="1"/>
          <p:nvPr/>
        </p:nvSpPr>
        <p:spPr>
          <a:xfrm rot="2394159">
            <a:off x="7317387" y="4145728"/>
            <a:ext cx="1033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Futura Hv BT" panose="020B0702020204020204" pitchFamily="34" charset="0"/>
              </a:rPr>
              <a:t>NEW </a:t>
            </a:r>
          </a:p>
          <a:p>
            <a:pPr algn="ctr"/>
            <a:r>
              <a:rPr lang="en-US" sz="600" dirty="0">
                <a:latin typeface="Futura Hv BT" panose="020B0702020204020204" pitchFamily="34" charset="0"/>
              </a:rPr>
              <a:t>FIELDHOUSE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D46BFB5-7280-7888-EF7B-1F429319A9C4}"/>
              </a:ext>
            </a:extLst>
          </p:cNvPr>
          <p:cNvCxnSpPr>
            <a:cxnSpLocks/>
          </p:cNvCxnSpPr>
          <p:nvPr/>
        </p:nvCxnSpPr>
        <p:spPr>
          <a:xfrm>
            <a:off x="3910702" y="3939593"/>
            <a:ext cx="1709775" cy="227356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F662CC2-44E9-F1DB-6185-49A4BB4B3FF6}"/>
              </a:ext>
            </a:extLst>
          </p:cNvPr>
          <p:cNvCxnSpPr>
            <a:cxnSpLocks/>
          </p:cNvCxnSpPr>
          <p:nvPr/>
        </p:nvCxnSpPr>
        <p:spPr>
          <a:xfrm flipH="1">
            <a:off x="3801266" y="3964993"/>
            <a:ext cx="59532" cy="258939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96DC53-F04B-5FF4-3C2A-17936564E27F}"/>
              </a:ext>
            </a:extLst>
          </p:cNvPr>
          <p:cNvCxnSpPr>
            <a:cxnSpLocks/>
          </p:cNvCxnSpPr>
          <p:nvPr/>
        </p:nvCxnSpPr>
        <p:spPr>
          <a:xfrm>
            <a:off x="4248315" y="4389390"/>
            <a:ext cx="1360017" cy="193965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5BF2CCC-9BEC-5B90-738F-F939D75C88F9}"/>
              </a:ext>
            </a:extLst>
          </p:cNvPr>
          <p:cNvCxnSpPr>
            <a:cxnSpLocks/>
          </p:cNvCxnSpPr>
          <p:nvPr/>
        </p:nvCxnSpPr>
        <p:spPr>
          <a:xfrm>
            <a:off x="6987441" y="2793066"/>
            <a:ext cx="172978" cy="27312"/>
          </a:xfrm>
          <a:prstGeom prst="line">
            <a:avLst/>
          </a:prstGeom>
          <a:ln w="50800">
            <a:solidFill>
              <a:srgbClr val="24FE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E0CEB2-B874-6680-B9A0-1407BE03CA6E}"/>
              </a:ext>
            </a:extLst>
          </p:cNvPr>
          <p:cNvSpPr txBox="1"/>
          <p:nvPr/>
        </p:nvSpPr>
        <p:spPr>
          <a:xfrm>
            <a:off x="8271097" y="4594449"/>
            <a:ext cx="1150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Futura Hv BT" panose="020B0702020204020204" pitchFamily="34" charset="0"/>
              </a:rPr>
              <a:t>FIELD EVENTS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D54E93-CC81-95C2-B920-D7F27EA7A464}"/>
              </a:ext>
            </a:extLst>
          </p:cNvPr>
          <p:cNvCxnSpPr>
            <a:cxnSpLocks/>
          </p:cNvCxnSpPr>
          <p:nvPr/>
        </p:nvCxnSpPr>
        <p:spPr>
          <a:xfrm flipH="1">
            <a:off x="8292531" y="2938463"/>
            <a:ext cx="577625" cy="18062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B07217-4333-47A3-7C19-1A2BD7A5CF29}"/>
              </a:ext>
            </a:extLst>
          </p:cNvPr>
          <p:cNvCxnSpPr>
            <a:cxnSpLocks/>
          </p:cNvCxnSpPr>
          <p:nvPr/>
        </p:nvCxnSpPr>
        <p:spPr>
          <a:xfrm flipH="1">
            <a:off x="8927306" y="2750594"/>
            <a:ext cx="477863" cy="187869"/>
          </a:xfrm>
          <a:prstGeom prst="line">
            <a:avLst/>
          </a:prstGeom>
          <a:ln w="50800"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2C09574-CB3C-8C65-0107-790F3DA11F72}"/>
              </a:ext>
            </a:extLst>
          </p:cNvPr>
          <p:cNvSpPr txBox="1"/>
          <p:nvPr/>
        </p:nvSpPr>
        <p:spPr>
          <a:xfrm>
            <a:off x="9053607" y="4630726"/>
            <a:ext cx="655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Futura Hv BT" panose="020B0702020204020204" pitchFamily="34" charset="0"/>
              </a:rPr>
              <a:t>ABOVE GROUND SWM BASIN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2ACFE1-E595-DA26-17CD-F695533D66C8}"/>
              </a:ext>
            </a:extLst>
          </p:cNvPr>
          <p:cNvSpPr txBox="1"/>
          <p:nvPr/>
        </p:nvSpPr>
        <p:spPr>
          <a:xfrm>
            <a:off x="8846118" y="3060563"/>
            <a:ext cx="655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Futura Hv BT" panose="020B0702020204020204" pitchFamily="34" charset="0"/>
              </a:rPr>
              <a:t>ABOVE GROUND SWM BASIN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FAF009-DCAB-55B8-E22C-A5E7359D5A34}"/>
              </a:ext>
            </a:extLst>
          </p:cNvPr>
          <p:cNvSpPr txBox="1"/>
          <p:nvPr/>
        </p:nvSpPr>
        <p:spPr>
          <a:xfrm>
            <a:off x="8195516" y="2357689"/>
            <a:ext cx="655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Futura Hv BT" panose="020B0702020204020204" pitchFamily="34" charset="0"/>
              </a:rPr>
              <a:t>ABOVE GROUND SWM BASIN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E10FDE-B851-9170-9BF1-5D0D4EB1A400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35F67-BC50-0DDE-4CFE-A379F773A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32" y="6630281"/>
            <a:ext cx="1840908" cy="138607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D4889B1-F704-4613-F6AF-8A2BCFCED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33BC5-E3F4-BCED-ED34-A5CDD976ED67}"/>
              </a:ext>
            </a:extLst>
          </p:cNvPr>
          <p:cNvSpPr txBox="1"/>
          <p:nvPr/>
        </p:nvSpPr>
        <p:spPr>
          <a:xfrm>
            <a:off x="1094947" y="217272"/>
            <a:ext cx="10284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utura BdCn BT" panose="020B0706020204020204" pitchFamily="34" charset="0"/>
              </a:rPr>
              <a:t>PROPOSED REVISED SITE PLAN</a:t>
            </a:r>
            <a:endParaRPr lang="en-US" sz="54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50"/>
                            </p:stCondLst>
                            <p:childTnLst>
                              <p:par>
                                <p:cTn id="1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27" grpId="0"/>
      <p:bldP spid="83" grpId="0"/>
      <p:bldP spid="93" grpId="0"/>
      <p:bldP spid="95" grpId="0"/>
      <p:bldP spid="96" grpId="0"/>
      <p:bldP spid="98" grpId="0"/>
      <p:bldP spid="100" grpId="0"/>
      <p:bldP spid="102" grpId="0"/>
      <p:bldP spid="103" grpId="0"/>
      <p:bldP spid="104" grpId="0"/>
      <p:bldP spid="108" grpId="0"/>
      <p:bldP spid="67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D271C-B608-53A6-39D6-571538A4C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7104BE85-8935-8392-260A-D8DF44870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-3661"/>
            <a:ext cx="12192000" cy="6550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BDA46-01A7-7931-45B9-D7F80FB05496}"/>
              </a:ext>
            </a:extLst>
          </p:cNvPr>
          <p:cNvSpPr txBox="1"/>
          <p:nvPr/>
        </p:nvSpPr>
        <p:spPr>
          <a:xfrm>
            <a:off x="1137683" y="1552353"/>
            <a:ext cx="3274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08A14-B128-C5AA-AC00-7AD2C997FA53}"/>
              </a:ext>
            </a:extLst>
          </p:cNvPr>
          <p:cNvSpPr txBox="1"/>
          <p:nvPr/>
        </p:nvSpPr>
        <p:spPr>
          <a:xfrm>
            <a:off x="2918204" y="1590453"/>
            <a:ext cx="84813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PROJECT &amp; SCOPE ADJUSTMENTS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7CA612-BE30-B05D-C2DB-0E19E3E0C522}"/>
              </a:ext>
            </a:extLst>
          </p:cNvPr>
          <p:cNvSpPr txBox="1"/>
          <p:nvPr/>
        </p:nvSpPr>
        <p:spPr>
          <a:xfrm>
            <a:off x="2918204" y="4227107"/>
            <a:ext cx="5729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utura BdCn BT" panose="020B0706020204020204" pitchFamily="34" charset="0"/>
              </a:rPr>
              <a:t>IPC, DAO, SCIENCE LABS, POOL</a:t>
            </a:r>
          </a:p>
          <a:p>
            <a:endParaRPr lang="en-US" sz="3600" dirty="0">
              <a:solidFill>
                <a:schemeClr val="bg1"/>
              </a:solidFill>
              <a:latin typeface="Futura BdCn BT" panose="020B07060202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22784-376D-9D1C-7638-251A4E706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3982A9-8E50-CC39-ACE7-78D322067A16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3916E-6CDF-93D9-09A5-97BE823C0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7BF167-FB3F-1462-C379-2D1224026298}"/>
              </a:ext>
            </a:extLst>
          </p:cNvPr>
          <p:cNvSpPr txBox="1"/>
          <p:nvPr/>
        </p:nvSpPr>
        <p:spPr>
          <a:xfrm>
            <a:off x="10773929" y="1949561"/>
            <a:ext cx="9084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01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02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Futura BdCn BT" panose="020B0706020204020204" pitchFamily="34" charset="0"/>
              </a:rPr>
              <a:t>03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04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9451C48D-09B7-3D3E-083E-0C2647150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0"/>
            <a:ext cx="12192000" cy="6557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688C8-C43A-4350-BBEE-B2B8F73A6F9D}"/>
              </a:ext>
            </a:extLst>
          </p:cNvPr>
          <p:cNvSpPr txBox="1"/>
          <p:nvPr/>
        </p:nvSpPr>
        <p:spPr>
          <a:xfrm>
            <a:off x="1202524" y="318478"/>
            <a:ext cx="10284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A9D18E"/>
                </a:solidFill>
                <a:latin typeface="Futura BdCn BT" panose="020B0706020204020204" pitchFamily="34" charset="0"/>
              </a:rPr>
              <a:t>PROJECT &amp; SCOPE ADJUSTMENTS</a:t>
            </a:r>
            <a:endParaRPr lang="en-US" sz="6600" dirty="0">
              <a:solidFill>
                <a:srgbClr val="A9D18E"/>
              </a:solidFill>
              <a:latin typeface="Futura Lt BT" panose="020B04020202040203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E229DD-DD50-4769-90D5-BDF101BB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BF2F7C-BC12-4380-998D-DA53A67F18F0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F8804-EC19-49A8-BAF5-1CF957124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F42959-5A65-8B84-8C34-3D24BB49E606}"/>
              </a:ext>
            </a:extLst>
          </p:cNvPr>
          <p:cNvSpPr txBox="1"/>
          <p:nvPr/>
        </p:nvSpPr>
        <p:spPr>
          <a:xfrm>
            <a:off x="1202525" y="1727442"/>
            <a:ext cx="57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01  INSTRUCTIONAL PLANNING CENTERS</a:t>
            </a:r>
          </a:p>
        </p:txBody>
      </p:sp>
      <p:pic>
        <p:nvPicPr>
          <p:cNvPr id="5" name="Picture 4" descr="People sitting at a table in an office&#10;&#10;Description automatically generated">
            <a:extLst>
              <a:ext uri="{FF2B5EF4-FFF2-40B4-BE49-F238E27FC236}">
                <a16:creationId xmlns:a16="http://schemas.microsoft.com/office/drawing/2014/main" id="{6CCAD579-EF84-CF2E-CFEC-E8C0869E5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/>
          <a:stretch/>
        </p:blipFill>
        <p:spPr>
          <a:xfrm>
            <a:off x="8292268" y="1721589"/>
            <a:ext cx="3282511" cy="21667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E515F-33EF-92A6-5955-4485727DE885}"/>
              </a:ext>
            </a:extLst>
          </p:cNvPr>
          <p:cNvSpPr txBox="1"/>
          <p:nvPr/>
        </p:nvSpPr>
        <p:spPr>
          <a:xfrm>
            <a:off x="1202522" y="2312697"/>
            <a:ext cx="57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02  DISTRICT ADMINISTRATION OFFICE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F9FB624-4C13-BBEB-6E6E-C575FBE24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C56F1C-2A13-E905-6018-2C8C8429A683}"/>
              </a:ext>
            </a:extLst>
          </p:cNvPr>
          <p:cNvSpPr txBox="1"/>
          <p:nvPr/>
        </p:nvSpPr>
        <p:spPr>
          <a:xfrm>
            <a:off x="1202521" y="2897952"/>
            <a:ext cx="57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03  SHARED SCIENCE LABS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C5A64-0370-BFF5-1F9E-203B670405AA}"/>
              </a:ext>
            </a:extLst>
          </p:cNvPr>
          <p:cNvSpPr txBox="1"/>
          <p:nvPr/>
        </p:nvSpPr>
        <p:spPr>
          <a:xfrm>
            <a:off x="1202520" y="3483207"/>
            <a:ext cx="57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04  POOL BULKHEAD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DFC4C-33D3-C39C-FDAC-BC1B5DC7CD25}"/>
              </a:ext>
            </a:extLst>
          </p:cNvPr>
          <p:cNvGrpSpPr/>
          <p:nvPr/>
        </p:nvGrpSpPr>
        <p:grpSpPr>
          <a:xfrm>
            <a:off x="1310562" y="4245840"/>
            <a:ext cx="6176116" cy="2162408"/>
            <a:chOff x="1310562" y="4584536"/>
            <a:chExt cx="5427714" cy="19003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F3466B-BA13-96B3-FF83-9F4696FA7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767" r="10857"/>
            <a:stretch/>
          </p:blipFill>
          <p:spPr>
            <a:xfrm rot="16200000">
              <a:off x="3074232" y="2820866"/>
              <a:ext cx="1900374" cy="54277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7604CF-7490-C05B-CF51-C10C076F0A97}"/>
                </a:ext>
              </a:extLst>
            </p:cNvPr>
            <p:cNvSpPr/>
            <p:nvPr/>
          </p:nvSpPr>
          <p:spPr>
            <a:xfrm>
              <a:off x="3134642" y="5971337"/>
              <a:ext cx="1828801" cy="422951"/>
            </a:xfrm>
            <a:prstGeom prst="rect">
              <a:avLst/>
            </a:prstGeom>
            <a:solidFill>
              <a:schemeClr val="bg1">
                <a:lumMod val="65000"/>
                <a:alpha val="8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674A95-829E-87F9-E5C3-61F6907FB0E2}"/>
                </a:ext>
              </a:extLst>
            </p:cNvPr>
            <p:cNvSpPr/>
            <p:nvPr/>
          </p:nvSpPr>
          <p:spPr>
            <a:xfrm>
              <a:off x="5276860" y="4719006"/>
              <a:ext cx="1335741" cy="157778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8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F50496-F9D5-DBBA-3073-81FBEBB8381B}"/>
                </a:ext>
              </a:extLst>
            </p:cNvPr>
            <p:cNvSpPr/>
            <p:nvPr/>
          </p:nvSpPr>
          <p:spPr>
            <a:xfrm>
              <a:off x="1496357" y="4719006"/>
              <a:ext cx="1335741" cy="157778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8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4DE2D6-DFC2-47CF-31CC-59F83920DD79}"/>
                </a:ext>
              </a:extLst>
            </p:cNvPr>
            <p:cNvSpPr/>
            <p:nvPr/>
          </p:nvSpPr>
          <p:spPr>
            <a:xfrm>
              <a:off x="2897870" y="4719006"/>
              <a:ext cx="2306152" cy="121110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8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870AEC-46BF-38E2-CACB-0A3E057A5D5F}"/>
                </a:ext>
              </a:extLst>
            </p:cNvPr>
            <p:cNvSpPr txBox="1"/>
            <p:nvPr/>
          </p:nvSpPr>
          <p:spPr>
            <a:xfrm>
              <a:off x="3688355" y="5939020"/>
              <a:ext cx="754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utura BdCn BT" panose="020B0706020204020204" pitchFamily="34" charset="0"/>
                </a:rPr>
                <a:t>PREP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1680C5-0636-CECF-F876-BADF636F07AE}"/>
                </a:ext>
              </a:extLst>
            </p:cNvPr>
            <p:cNvSpPr txBox="1"/>
            <p:nvPr/>
          </p:nvSpPr>
          <p:spPr>
            <a:xfrm>
              <a:off x="3751385" y="5097160"/>
              <a:ext cx="595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utura BdCn BT" panose="020B0706020204020204" pitchFamily="34" charset="0"/>
                </a:rPr>
                <a:t>LAB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EB2D91-7374-C612-6527-AED6E9B26395}"/>
                </a:ext>
              </a:extLst>
            </p:cNvPr>
            <p:cNvSpPr txBox="1"/>
            <p:nvPr/>
          </p:nvSpPr>
          <p:spPr>
            <a:xfrm>
              <a:off x="5132189" y="5280502"/>
              <a:ext cx="1589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utura BdCn BT" panose="020B0706020204020204" pitchFamily="34" charset="0"/>
                </a:rPr>
                <a:t>CLASSROOM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0171B2-093B-7E6E-F964-EA8C436AEA02}"/>
                </a:ext>
              </a:extLst>
            </p:cNvPr>
            <p:cNvSpPr txBox="1"/>
            <p:nvPr/>
          </p:nvSpPr>
          <p:spPr>
            <a:xfrm>
              <a:off x="1341798" y="5307325"/>
              <a:ext cx="1589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utura BdCn BT" panose="020B0706020204020204" pitchFamily="34" charset="0"/>
                </a:rPr>
                <a:t>CLASSROOM</a:t>
              </a:r>
            </a:p>
          </p:txBody>
        </p:sp>
      </p:grpSp>
      <p:pic>
        <p:nvPicPr>
          <p:cNvPr id="25" name="Picture 24" descr="A large indoor swimming pool&#10;&#10;Description automatically generated">
            <a:extLst>
              <a:ext uri="{FF2B5EF4-FFF2-40B4-BE49-F238E27FC236}">
                <a16:creationId xmlns:a16="http://schemas.microsoft.com/office/drawing/2014/main" id="{E5B20CEB-3EFE-B7DB-375A-2B02AE772D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/>
          <a:stretch/>
        </p:blipFill>
        <p:spPr>
          <a:xfrm>
            <a:off x="8292268" y="4241481"/>
            <a:ext cx="3282511" cy="21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a city&#10;&#10;Description automatically generated">
            <a:extLst>
              <a:ext uri="{FF2B5EF4-FFF2-40B4-BE49-F238E27FC236}">
                <a16:creationId xmlns:a16="http://schemas.microsoft.com/office/drawing/2014/main" id="{8E7E9E54-AB81-77E7-CAB7-6EBF05AD5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10301" b="6329"/>
          <a:stretch/>
        </p:blipFill>
        <p:spPr>
          <a:xfrm>
            <a:off x="0" y="-74066"/>
            <a:ext cx="12236516" cy="6932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D6855A-97CE-3C42-4234-1FEA5ECDD893}"/>
              </a:ext>
            </a:extLst>
          </p:cNvPr>
          <p:cNvSpPr/>
          <p:nvPr/>
        </p:nvSpPr>
        <p:spPr>
          <a:xfrm>
            <a:off x="0" y="-80350"/>
            <a:ext cx="12211280" cy="6864588"/>
          </a:xfrm>
          <a:prstGeom prst="rect">
            <a:avLst/>
          </a:prstGeom>
          <a:solidFill>
            <a:schemeClr val="tx1">
              <a:lumMod val="95000"/>
              <a:lumOff val="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91083-9474-4686-B981-65AEB3BEA3B8}"/>
              </a:ext>
            </a:extLst>
          </p:cNvPr>
          <p:cNvSpPr txBox="1"/>
          <p:nvPr/>
        </p:nvSpPr>
        <p:spPr>
          <a:xfrm>
            <a:off x="620838" y="5976393"/>
            <a:ext cx="607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BdCn BT" panose="020B0706020204020204" pitchFamily="34" charset="0"/>
              </a:rPr>
              <a:t>28 JANUARY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C2CC0-4A77-4AC2-AD25-C1A860DC0DCE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7E414-4A7D-432E-ACD2-70A856370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7" y="5976393"/>
            <a:ext cx="2834685" cy="213429"/>
          </a:xfrm>
          <a:prstGeom prst="rect">
            <a:avLst/>
          </a:prstGeom>
        </p:spPr>
      </p:pic>
      <p:sp>
        <p:nvSpPr>
          <p:cNvPr id="2" name="AutoShape 4" descr="two color mark">
            <a:extLst>
              <a:ext uri="{FF2B5EF4-FFF2-40B4-BE49-F238E27FC236}">
                <a16:creationId xmlns:a16="http://schemas.microsoft.com/office/drawing/2014/main" id="{5A6860E5-2C54-FD3D-A33D-475B2FB73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6" descr="Penn State Harrisburg">
            <a:extLst>
              <a:ext uri="{FF2B5EF4-FFF2-40B4-BE49-F238E27FC236}">
                <a16:creationId xmlns:a16="http://schemas.microsoft.com/office/drawing/2014/main" id="{62143F26-46C0-B9FB-3FD8-95EFAD8A6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 descr="Community / Letter from the Superintendent - August 28, 2020">
            <a:extLst>
              <a:ext uri="{FF2B5EF4-FFF2-40B4-BE49-F238E27FC236}">
                <a16:creationId xmlns:a16="http://schemas.microsoft.com/office/drawing/2014/main" id="{E8DDD1C0-46A8-72EA-9FEE-4FFDF5F7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27" y="1643179"/>
            <a:ext cx="2204535" cy="164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F7FCD98-4CE0-BF2F-14DF-C437CFB60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57" y="5707115"/>
            <a:ext cx="1320498" cy="754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72C7AF-ACAA-BE34-4C89-65D9A7C105EE}"/>
              </a:ext>
            </a:extLst>
          </p:cNvPr>
          <p:cNvSpPr txBox="1"/>
          <p:nvPr/>
        </p:nvSpPr>
        <p:spPr>
          <a:xfrm>
            <a:off x="3659244" y="2709086"/>
            <a:ext cx="3755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utura BdCn BT" panose="020B07060202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870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9451C48D-09B7-3D3E-083E-0C2647150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-3661"/>
            <a:ext cx="12192000" cy="6550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688C8-C43A-4350-BBEE-B2B8F73A6F9D}"/>
              </a:ext>
            </a:extLst>
          </p:cNvPr>
          <p:cNvSpPr txBox="1"/>
          <p:nvPr/>
        </p:nvSpPr>
        <p:spPr>
          <a:xfrm>
            <a:off x="1050537" y="1552353"/>
            <a:ext cx="9935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5FCDE-0A98-445E-BC56-C431BAF31526}"/>
              </a:ext>
            </a:extLst>
          </p:cNvPr>
          <p:cNvSpPr txBox="1"/>
          <p:nvPr/>
        </p:nvSpPr>
        <p:spPr>
          <a:xfrm>
            <a:off x="1174888" y="2882916"/>
            <a:ext cx="11032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Futura BdCn BT" panose="020B0706020204020204" pitchFamily="34" charset="0"/>
              </a:rPr>
              <a:t>01</a:t>
            </a:r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  RECAP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Futura BdCn BT" panose="020B0706020204020204" pitchFamily="34" charset="0"/>
              </a:rPr>
              <a:t>02</a:t>
            </a:r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  CURRENT SITE PLAN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Futura BdCn BT" panose="020B0706020204020204" pitchFamily="34" charset="0"/>
              </a:rPr>
              <a:t>03  </a:t>
            </a:r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PROGRAM AND SCOPE ADJUSTMENTS </a:t>
            </a:r>
          </a:p>
          <a:p>
            <a:endParaRPr lang="en-US" sz="2400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pPr marL="457200" indent="-457200">
              <a:buAutoNum type="arabicPlain" startAt="3"/>
            </a:pPr>
            <a:endParaRPr lang="en-US" sz="2400" dirty="0">
              <a:solidFill>
                <a:schemeClr val="bg1"/>
              </a:solidFill>
              <a:latin typeface="Futura BdCn BT" panose="020B0706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B7643-9F77-4033-987F-D8A4EDBB5D45}"/>
              </a:ext>
            </a:extLst>
          </p:cNvPr>
          <p:cNvSpPr txBox="1"/>
          <p:nvPr/>
        </p:nvSpPr>
        <p:spPr>
          <a:xfrm>
            <a:off x="10773929" y="1949561"/>
            <a:ext cx="908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BdCn BT" panose="020B0706020204020204" pitchFamily="34" charset="0"/>
              </a:rPr>
              <a:t>01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02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03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E229DD-DD50-4769-90D5-BDF101BB5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BF2F7C-BC12-4380-998D-DA53A67F18F0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F8804-EC19-49A8-BAF5-1CF957124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0D09D-B5D7-8BAC-13D6-E116A943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0239A915-2D7C-FE84-40A5-151661060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-3661"/>
            <a:ext cx="12192000" cy="65502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2DE9A0-053E-DEE5-0DB1-6EB5F5C50437}"/>
              </a:ext>
            </a:extLst>
          </p:cNvPr>
          <p:cNvSpPr txBox="1"/>
          <p:nvPr/>
        </p:nvSpPr>
        <p:spPr>
          <a:xfrm>
            <a:off x="10773929" y="1949561"/>
            <a:ext cx="9084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01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Futura BdCn BT" panose="020B0706020204020204" pitchFamily="34" charset="0"/>
              </a:rPr>
              <a:t>02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03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Futura BdCn BT" panose="020B0706020204020204" pitchFamily="34" charset="0"/>
              </a:rPr>
              <a:t>04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  <a:latin typeface="Futura BdCn BT" panose="020B0706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FC1F5-C3EB-9BB9-A648-6E75458E5D88}"/>
              </a:ext>
            </a:extLst>
          </p:cNvPr>
          <p:cNvSpPr txBox="1"/>
          <p:nvPr/>
        </p:nvSpPr>
        <p:spPr>
          <a:xfrm>
            <a:off x="1137683" y="1552353"/>
            <a:ext cx="3274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11CD0-6A04-FD33-6974-7C9170B8E8BA}"/>
              </a:ext>
            </a:extLst>
          </p:cNvPr>
          <p:cNvSpPr txBox="1"/>
          <p:nvPr/>
        </p:nvSpPr>
        <p:spPr>
          <a:xfrm>
            <a:off x="2918204" y="1590453"/>
            <a:ext cx="8481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RECAP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D47DBA-DE2D-D508-D7CE-D7E9DFAFD92C}"/>
              </a:ext>
            </a:extLst>
          </p:cNvPr>
          <p:cNvSpPr txBox="1"/>
          <p:nvPr/>
        </p:nvSpPr>
        <p:spPr>
          <a:xfrm>
            <a:off x="1206262" y="2951159"/>
            <a:ext cx="4208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BdCn BT" panose="020B0706020204020204" pitchFamily="34" charset="0"/>
              </a:rPr>
              <a:t>METHACTON HIGH SCHOOL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EFCF88-9B7A-62BC-A25A-D4191E61ABE7}"/>
              </a:ext>
            </a:extLst>
          </p:cNvPr>
          <p:cNvSpPr txBox="1"/>
          <p:nvPr/>
        </p:nvSpPr>
        <p:spPr>
          <a:xfrm>
            <a:off x="1137682" y="3289712"/>
            <a:ext cx="8345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utura BdCn BT" panose="020B0706020204020204" pitchFamily="34" charset="0"/>
              </a:rPr>
              <a:t>SCHEDULE &amp; COST ESTIMATES</a:t>
            </a:r>
          </a:p>
          <a:p>
            <a:endParaRPr lang="en-US" sz="4800" dirty="0">
              <a:solidFill>
                <a:schemeClr val="bg1"/>
              </a:solidFill>
              <a:latin typeface="Futura BdCn BT" panose="020B07060202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90FE06-2AD0-13BF-61ED-4A04F6937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2585562-066C-9BBE-B314-4C32AEC8AAA8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1D8043-FF5A-F2CC-0CBB-DCDA9BF9E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2F93-3618-FCA9-99D0-C99734F53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15C67D-63C2-6DC7-214F-ED1722A1914F}"/>
              </a:ext>
            </a:extLst>
          </p:cNvPr>
          <p:cNvCxnSpPr>
            <a:cxnSpLocks/>
          </p:cNvCxnSpPr>
          <p:nvPr/>
        </p:nvCxnSpPr>
        <p:spPr>
          <a:xfrm>
            <a:off x="4514850" y="2100616"/>
            <a:ext cx="0" cy="3438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453275-AEC1-20F9-2214-A8101B7D9B55}"/>
              </a:ext>
            </a:extLst>
          </p:cNvPr>
          <p:cNvCxnSpPr>
            <a:cxnSpLocks/>
          </p:cNvCxnSpPr>
          <p:nvPr/>
        </p:nvCxnSpPr>
        <p:spPr>
          <a:xfrm>
            <a:off x="7124700" y="2081566"/>
            <a:ext cx="0" cy="3438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08AAD1F-02BB-E91E-5688-750AC4608466}"/>
              </a:ext>
            </a:extLst>
          </p:cNvPr>
          <p:cNvSpPr/>
          <p:nvPr/>
        </p:nvSpPr>
        <p:spPr>
          <a:xfrm>
            <a:off x="838200" y="1781175"/>
            <a:ext cx="9839325" cy="409567"/>
          </a:xfrm>
          <a:prstGeom prst="rect">
            <a:avLst/>
          </a:prstGeom>
          <a:solidFill>
            <a:srgbClr val="2B5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F275-FCFB-DE19-EE50-DCFA856A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BdCn BT" panose="020B0706020204020204" pitchFamily="34" charset="0"/>
              </a:rPr>
              <a:t>Timeline – Current Design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72DCB-910F-CEE2-0CB7-839C63974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950"/>
            <a:ext cx="1000125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u="sng" dirty="0">
                <a:latin typeface="Futura Lt BT" panose="020B0402020204020303" pitchFamily="34" charset="0"/>
              </a:rPr>
              <a:t>MILESTONES</a:t>
            </a:r>
            <a:r>
              <a:rPr lang="en-US" sz="2000" dirty="0">
                <a:latin typeface="Futura Lt BT" panose="020B0402020204020303" pitchFamily="34" charset="0"/>
              </a:rPr>
              <a:t>			</a:t>
            </a:r>
            <a:r>
              <a:rPr lang="en-US" sz="2000" u="sng" dirty="0">
                <a:latin typeface="Futura Lt BT" panose="020B0402020204020303" pitchFamily="34" charset="0"/>
              </a:rPr>
              <a:t>DATES	</a:t>
            </a:r>
            <a:r>
              <a:rPr lang="en-US" sz="2000" dirty="0">
                <a:latin typeface="Futura Lt BT" panose="020B0402020204020303" pitchFamily="34" charset="0"/>
              </a:rPr>
              <a:t>		</a:t>
            </a:r>
            <a:r>
              <a:rPr lang="en-US" sz="2000" u="sng" dirty="0">
                <a:latin typeface="Futura Lt BT" panose="020B0402020204020303" pitchFamily="34" charset="0"/>
              </a:rPr>
              <a:t>BOARD DECISION</a:t>
            </a:r>
          </a:p>
          <a:p>
            <a:pPr marL="0" lv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Futura Lt BT" panose="020B0402020204020303" pitchFamily="34" charset="0"/>
              </a:rPr>
              <a:t>2024 - 2025</a:t>
            </a:r>
          </a:p>
          <a:p>
            <a:pPr marL="0" indent="0">
              <a:buNone/>
            </a:pPr>
            <a:r>
              <a:rPr lang="en-US" sz="2000" b="1" dirty="0">
                <a:latin typeface="Futura Lt BT" panose="020B0402020204020303" pitchFamily="34" charset="0"/>
              </a:rPr>
              <a:t>Schematic Design (SD)</a:t>
            </a:r>
            <a:r>
              <a:rPr lang="en-US" sz="2000" dirty="0">
                <a:latin typeface="Futura Lt BT" panose="020B0402020204020303" pitchFamily="34" charset="0"/>
              </a:rPr>
              <a:t>		10/29/24 - 3/18/25	3/25/25</a:t>
            </a:r>
          </a:p>
          <a:p>
            <a:pPr marL="0" indent="0">
              <a:buNone/>
            </a:pPr>
            <a:r>
              <a:rPr lang="en-US" sz="2000" b="1" dirty="0">
                <a:latin typeface="Futura Lt BT" panose="020B0402020204020303" pitchFamily="34" charset="0"/>
              </a:rPr>
              <a:t>Design Development (DD)</a:t>
            </a:r>
            <a:r>
              <a:rPr lang="en-US" sz="2000" dirty="0">
                <a:latin typeface="Futura Lt BT" panose="020B0402020204020303" pitchFamily="34" charset="0"/>
              </a:rPr>
              <a:t>	3/26/25 - 9/16/25	9/23/25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Futura Lt BT" panose="020B0402020204020303" pitchFamily="34" charset="0"/>
              </a:rPr>
              <a:t>Approve Act 34 Resolution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Futura Lt BT" panose="020B0402020204020303" pitchFamily="34" charset="0"/>
              </a:rPr>
              <a:t>ACT 34 Hearing					10/21/25</a:t>
            </a:r>
          </a:p>
          <a:p>
            <a:pPr marL="0" indent="0">
              <a:buNone/>
            </a:pPr>
            <a:r>
              <a:rPr lang="en-US" sz="2000" b="1" dirty="0">
                <a:latin typeface="Futura Lt BT" panose="020B0402020204020303" pitchFamily="34" charset="0"/>
              </a:rPr>
              <a:t>Construction Documents (CD)</a:t>
            </a:r>
            <a:r>
              <a:rPr lang="en-US" sz="2000" dirty="0">
                <a:latin typeface="Futura Lt BT" panose="020B0402020204020303" pitchFamily="34" charset="0"/>
              </a:rPr>
              <a:t>	9/17/25 - 1/25/25	January 2026	</a:t>
            </a:r>
          </a:p>
          <a:p>
            <a:pPr marL="0" indent="0">
              <a:buNone/>
            </a:pPr>
            <a:r>
              <a:rPr lang="en-US" sz="2000" b="1" dirty="0">
                <a:latin typeface="Futura Lt BT" panose="020B0402020204020303" pitchFamily="34" charset="0"/>
              </a:rPr>
              <a:t>Bidding			</a:t>
            </a:r>
            <a:r>
              <a:rPr lang="en-US" sz="2000" dirty="0">
                <a:latin typeface="Futura Lt BT" panose="020B0402020204020303" pitchFamily="34" charset="0"/>
              </a:rPr>
              <a:t>	2/6/26 – 3/17/26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Futura Lt BT" panose="020B0402020204020303" pitchFamily="34" charset="0"/>
              </a:rPr>
              <a:t>Board Approval of Bids 				March 2026</a:t>
            </a:r>
          </a:p>
          <a:p>
            <a:pPr marL="0" indent="0">
              <a:buNone/>
            </a:pPr>
            <a:r>
              <a:rPr lang="en-US" sz="2000" dirty="0">
                <a:latin typeface="Futura Lt BT" panose="020B0402020204020303" pitchFamily="34" charset="0"/>
              </a:rPr>
              <a:t>		</a:t>
            </a:r>
            <a:endParaRPr lang="en-US" sz="2400" dirty="0">
              <a:latin typeface="Futura Lt BT" panose="020B04020202040203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E1D4F-661A-8ED8-F92B-953CCAF6E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494818"/>
            <a:ext cx="1480125" cy="108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E3D740-345F-A4A2-77DA-9C202B19C84B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EA218C2-49FF-ABC9-BCAA-7AAC762ACCA3}"/>
              </a:ext>
            </a:extLst>
          </p:cNvPr>
          <p:cNvSpPr txBox="1">
            <a:spLocks/>
          </p:cNvSpPr>
          <p:nvPr/>
        </p:nvSpPr>
        <p:spPr>
          <a:xfrm>
            <a:off x="838200" y="5528500"/>
            <a:ext cx="10001250" cy="1083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8" indent="-109538">
              <a:buFont typeface="Arial" panose="020B0604020202020204" pitchFamily="34" charset="0"/>
              <a:buNone/>
            </a:pPr>
            <a:r>
              <a:rPr lang="en-US" sz="1800" i="1" dirty="0">
                <a:latin typeface="Futura Lt BT" panose="020B0402020204020303" pitchFamily="34" charset="0"/>
              </a:rPr>
              <a:t>*Architect and Owner’s Representative will provide monthly progress reports to Board of School Directors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latin typeface="Futura Lt BT" panose="020B0402020204020303" pitchFamily="34" charset="0"/>
              </a:rPr>
              <a:t>**Schedule is completely contingent on permitting and approval process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1FFF5-4ADE-DE54-F099-4E4A4BD43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44852D-9C23-44FC-F142-00D5FA26B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pic>
        <p:nvPicPr>
          <p:cNvPr id="19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CD3715-5F27-FBD6-52CC-82DE4458B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2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950"/>
            <a:ext cx="10001250" cy="331955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u="sng" dirty="0">
                <a:latin typeface="Futura Lt BT" panose="020B0402020204020303" pitchFamily="34" charset="0"/>
              </a:rPr>
              <a:t>MILESTONES</a:t>
            </a:r>
            <a:r>
              <a:rPr lang="en-US" sz="2000" dirty="0">
                <a:latin typeface="Futura Lt BT" panose="020B0402020204020303" pitchFamily="34" charset="0"/>
              </a:rPr>
              <a:t>			</a:t>
            </a:r>
            <a:r>
              <a:rPr lang="en-US" sz="2000" u="sng" dirty="0">
                <a:latin typeface="Futura Lt BT" panose="020B0402020204020303" pitchFamily="34" charset="0"/>
              </a:rPr>
              <a:t>DATES	</a:t>
            </a:r>
            <a:r>
              <a:rPr lang="en-US" sz="2000" dirty="0">
                <a:latin typeface="Futura Lt BT" panose="020B0402020204020303" pitchFamily="34" charset="0"/>
              </a:rPr>
              <a:t>		</a:t>
            </a:r>
            <a:endParaRPr lang="en-US" sz="2000" u="sng" dirty="0">
              <a:latin typeface="Futura Lt BT" panose="020B0402020204020303" pitchFamily="34" charset="0"/>
            </a:endParaRPr>
          </a:p>
          <a:p>
            <a:pPr marL="0" lv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Futura Lt BT" panose="020B0402020204020303" pitchFamily="34" charset="0"/>
              </a:rPr>
              <a:t>2026 - 2028</a:t>
            </a:r>
          </a:p>
          <a:p>
            <a:pPr marL="0" indent="0">
              <a:buNone/>
            </a:pPr>
            <a:r>
              <a:rPr lang="en-US" sz="2000" b="1" dirty="0">
                <a:latin typeface="Futura Lt BT" panose="020B0402020204020303" pitchFamily="34" charset="0"/>
              </a:rPr>
              <a:t>Construction 		</a:t>
            </a:r>
            <a:r>
              <a:rPr lang="en-US" sz="2000" dirty="0">
                <a:latin typeface="Futura Lt BT" panose="020B0402020204020303" pitchFamily="34" charset="0"/>
              </a:rPr>
              <a:t>	May 2026 – December 2028		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Building Construction		May 2026 – August 2028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Students move to new building	December ‘28	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Demolition of existing HS	January ’29 – March ‘29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Site restoration			April ’29 – July ‘29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Project Complete		Summer 2029</a:t>
            </a:r>
          </a:p>
          <a:p>
            <a:pPr marL="0" indent="0">
              <a:buNone/>
            </a:pPr>
            <a:r>
              <a:rPr lang="en-US" sz="2000" dirty="0">
                <a:latin typeface="Futura Lt BT" panose="020B0402020204020303" pitchFamily="34" charset="0"/>
              </a:rPr>
              <a:t>	</a:t>
            </a:r>
          </a:p>
          <a:p>
            <a:pPr marL="0" indent="0">
              <a:buNone/>
            </a:pPr>
            <a:endParaRPr lang="en-US" sz="1200" dirty="0">
              <a:latin typeface="Futura Lt BT" panose="020B040202020402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A10783-9970-005F-F297-0B2F64DC6B88}"/>
              </a:ext>
            </a:extLst>
          </p:cNvPr>
          <p:cNvCxnSpPr>
            <a:cxnSpLocks/>
          </p:cNvCxnSpPr>
          <p:nvPr/>
        </p:nvCxnSpPr>
        <p:spPr>
          <a:xfrm>
            <a:off x="4514850" y="2100616"/>
            <a:ext cx="0" cy="2489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F83A58D-794B-8999-0374-FEAE4C889927}"/>
              </a:ext>
            </a:extLst>
          </p:cNvPr>
          <p:cNvSpPr/>
          <p:nvPr/>
        </p:nvSpPr>
        <p:spPr>
          <a:xfrm>
            <a:off x="838200" y="1781175"/>
            <a:ext cx="9839325" cy="409567"/>
          </a:xfrm>
          <a:prstGeom prst="rect">
            <a:avLst/>
          </a:prstGeom>
          <a:solidFill>
            <a:srgbClr val="2B5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8479"/>
            <a:ext cx="10515600" cy="810388"/>
          </a:xfrm>
        </p:spPr>
        <p:txBody>
          <a:bodyPr/>
          <a:lstStyle/>
          <a:p>
            <a:r>
              <a:rPr lang="en-US" dirty="0">
                <a:latin typeface="Futura BdCn BT" panose="020B0706020204020204" pitchFamily="34" charset="0"/>
              </a:rPr>
              <a:t>Timeline – Construction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494818"/>
            <a:ext cx="1480125" cy="108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FD20D-CA54-A245-7B70-60BC0930E447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50F127-314E-1395-47A8-BF930589D008}"/>
              </a:ext>
            </a:extLst>
          </p:cNvPr>
          <p:cNvSpPr txBox="1">
            <a:spLocks/>
          </p:cNvSpPr>
          <p:nvPr/>
        </p:nvSpPr>
        <p:spPr>
          <a:xfrm>
            <a:off x="838200" y="6003446"/>
            <a:ext cx="10001250" cy="424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latin typeface="Futura Lt BT" panose="020B0402020204020303" pitchFamily="34" charset="0"/>
              </a:rPr>
              <a:t>**Schedule is completely contingent on permitting and approval process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88AB6-CA02-0388-95D6-F8D57F529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7DE8F-7364-0A33-E381-569FF413D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4796BD-BFE1-EECB-5958-F2B888599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666E-6F47-46B1-0A98-12972B04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4E2A6-ACE8-D15E-AC3D-E9C282B6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950"/>
            <a:ext cx="10001250" cy="331955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u="sng" dirty="0">
                <a:latin typeface="Futura Lt BT" panose="020B0402020204020303" pitchFamily="34" charset="0"/>
              </a:rPr>
              <a:t>KEY SUBMISSIONS</a:t>
            </a:r>
            <a:r>
              <a:rPr lang="en-US" sz="2000" dirty="0">
                <a:latin typeface="Futura Lt BT" panose="020B0402020204020303" pitchFamily="34" charset="0"/>
              </a:rPr>
              <a:t>					</a:t>
            </a:r>
            <a:endParaRPr lang="en-US" sz="2000" u="sng" dirty="0">
              <a:latin typeface="Futura Lt BT" panose="020B0402020204020303" pitchFamily="34" charset="0"/>
            </a:endParaRPr>
          </a:p>
          <a:p>
            <a:pPr marL="0" lv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Futura Lt BT" panose="020B0402020204020303" pitchFamily="34" charset="0"/>
              </a:rPr>
              <a:t>2026 - 2028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Worcester Township Meeting – November 11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Sketch Plan Submission – January 7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Infiltration &amp; Geotechnical Testing on-going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NPDES Submission to Montgomery County Conservation District – (March/April)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Traffic Impact Study – starting in February</a:t>
            </a:r>
          </a:p>
          <a:p>
            <a:r>
              <a:rPr lang="en-US" sz="2000" dirty="0">
                <a:latin typeface="Futura Lt BT" panose="020B0402020204020303" pitchFamily="34" charset="0"/>
              </a:rPr>
              <a:t>Meeting with adjacent neighbors – January 13</a:t>
            </a:r>
          </a:p>
          <a:p>
            <a:pPr marL="0" indent="0">
              <a:buNone/>
            </a:pPr>
            <a:r>
              <a:rPr lang="en-US" sz="2000" dirty="0">
                <a:latin typeface="Futura Lt BT" panose="020B0402020204020303" pitchFamily="34" charset="0"/>
              </a:rPr>
              <a:t>	</a:t>
            </a:r>
          </a:p>
          <a:p>
            <a:pPr marL="0" indent="0">
              <a:buNone/>
            </a:pPr>
            <a:endParaRPr lang="en-US" sz="1200" dirty="0">
              <a:latin typeface="Futura Lt BT" panose="020B04020202040203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D31061-F460-0F99-E6C5-36AB7E9395CA}"/>
              </a:ext>
            </a:extLst>
          </p:cNvPr>
          <p:cNvSpPr/>
          <p:nvPr/>
        </p:nvSpPr>
        <p:spPr>
          <a:xfrm>
            <a:off x="838200" y="1781175"/>
            <a:ext cx="9839325" cy="409567"/>
          </a:xfrm>
          <a:prstGeom prst="rect">
            <a:avLst/>
          </a:prstGeom>
          <a:solidFill>
            <a:srgbClr val="2B5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97C62-1A70-E36F-17C7-D9E752E6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811"/>
            <a:ext cx="10515600" cy="810388"/>
          </a:xfrm>
        </p:spPr>
        <p:txBody>
          <a:bodyPr/>
          <a:lstStyle/>
          <a:p>
            <a:r>
              <a:rPr lang="en-US" dirty="0">
                <a:latin typeface="Futura BdCn BT" panose="020B0706020204020204" pitchFamily="34" charset="0"/>
              </a:rPr>
              <a:t>Land Development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D877E-FEC0-71A9-5032-3968DF897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494818"/>
            <a:ext cx="1480125" cy="108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AB8B26-6CBC-6F05-4980-FA125766DE04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97E7C-BA79-F6A6-83C6-DDF695A41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D5C96-6D82-FA3E-C04D-487067123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B940976-6E4C-37CE-631B-C6231CBB2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CD03C-598E-CC4F-3099-2E16CDDBD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96F5-264C-28D6-9F17-B28A09D6C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950"/>
            <a:ext cx="10001250" cy="498523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u="sng" dirty="0">
                <a:latin typeface="Futura Lt BT" panose="020B0402020204020303" pitchFamily="34" charset="0"/>
              </a:rPr>
              <a:t>WORCESTER TOWNSHIP</a:t>
            </a:r>
            <a:r>
              <a:rPr lang="en-US" sz="2000" dirty="0">
                <a:latin typeface="Futura Lt BT" panose="020B0402020204020303" pitchFamily="34" charset="0"/>
              </a:rPr>
              <a:t>	</a:t>
            </a:r>
          </a:p>
          <a:p>
            <a:pPr marL="0" lvl="0" indent="0">
              <a:buNone/>
            </a:pPr>
            <a:r>
              <a:rPr lang="en-US" sz="2000" dirty="0">
                <a:latin typeface="Futura Lt BT" panose="020B0402020204020303" pitchFamily="34" charset="0"/>
              </a:rPr>
              <a:t>				</a:t>
            </a:r>
            <a:endParaRPr lang="en-US" sz="2000" u="sng" dirty="0">
              <a:latin typeface="Futura Lt BT" panose="020B04020202040203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effectLst/>
              <a:latin typeface="Futura Lt BT" panose="020B04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School is a use permitted by Conditional Use in AGR district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may or may not be needed since public school is existing use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Zoning Relief likely needed: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height – 35 ft, not exceeding</a:t>
            </a:r>
            <a:r>
              <a:rPr lang="en-US" sz="2000" dirty="0"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 stories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Impervious surface coverage – limit is 40%, existing is 45%, proposed is 47%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 lot(s) within building setbacks – 250 feet front yard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teep slope disturbance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Varsity </a:t>
            </a:r>
            <a:r>
              <a:rPr lang="en-US" sz="2000" dirty="0"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baseball/softball field lighting; also requires Conditional Use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 of parking lot lighting (12’ max)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Parking, Traffic, and Speeding are all areas of concern and are viewed as opportunities for improvement.  Off-site parking should be eliminated if possible</a:t>
            </a:r>
            <a:r>
              <a:rPr lang="en-US" sz="2000" dirty="0">
                <a:latin typeface="Futura Lt BT" panose="020B04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increased parking on the campus.  </a:t>
            </a:r>
            <a:endParaRPr lang="en-US" sz="2000" dirty="0">
              <a:effectLst/>
              <a:latin typeface="Futura Lt BT" panose="020B04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Futura Lt BT" panose="020B0402020204020303" pitchFamily="34" charset="0"/>
              </a:rPr>
              <a:t>	</a:t>
            </a:r>
          </a:p>
          <a:p>
            <a:pPr marL="0" indent="0">
              <a:buNone/>
            </a:pPr>
            <a:endParaRPr lang="en-US" sz="1200" dirty="0">
              <a:latin typeface="Futura Lt BT" panose="020B04020202040203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46E497-84E0-E853-4D52-B964D4165DAD}"/>
              </a:ext>
            </a:extLst>
          </p:cNvPr>
          <p:cNvSpPr/>
          <p:nvPr/>
        </p:nvSpPr>
        <p:spPr>
          <a:xfrm>
            <a:off x="838200" y="1781175"/>
            <a:ext cx="9839325" cy="409567"/>
          </a:xfrm>
          <a:prstGeom prst="rect">
            <a:avLst/>
          </a:prstGeom>
          <a:solidFill>
            <a:srgbClr val="2B52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7A34E-39C7-09A6-6CD8-8E020A92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811"/>
            <a:ext cx="10515600" cy="810388"/>
          </a:xfrm>
        </p:spPr>
        <p:txBody>
          <a:bodyPr/>
          <a:lstStyle/>
          <a:p>
            <a:r>
              <a:rPr lang="en-US" dirty="0">
                <a:latin typeface="Futura BdCn BT" panose="020B0706020204020204" pitchFamily="34" charset="0"/>
              </a:rPr>
              <a:t>Zoning Considerations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16B64-299D-D02F-DFC6-17E0132CE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9" y="494818"/>
            <a:ext cx="1480125" cy="108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7C6EA8-96A3-CDCA-B19B-8F8D4C9BD3E9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869F21-AD48-BED0-AE10-ECAA72610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ED3304-FF72-EF67-6D53-C2F3481462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0EE15D-3DA2-6713-9A45-9F117DE81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7181-F8DD-B73A-44C7-B67B506AF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6B2EC197-BDEA-8F4A-08E9-25E1B6B01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0"/>
            <a:ext cx="12192000" cy="6557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EE310F-5D40-324A-CAF8-F68CE10DE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E3B17C-789B-3436-0690-17D9CB87D070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5588AE-0E4D-58C6-6C47-00FEC4C8A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03338B4-A42B-B12B-7311-8875C8536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0" y="6491048"/>
            <a:ext cx="742572" cy="424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74858-66B2-A1CD-DFA6-6CC99FB78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37" y="70063"/>
            <a:ext cx="8162925" cy="64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large area with a sports field&#10;&#10;Description automatically generated with medium confidence">
            <a:extLst>
              <a:ext uri="{FF2B5EF4-FFF2-40B4-BE49-F238E27FC236}">
                <a16:creationId xmlns:a16="http://schemas.microsoft.com/office/drawing/2014/main" id="{9451C48D-09B7-3D3E-083E-0C2647150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" r="2740"/>
          <a:stretch/>
        </p:blipFill>
        <p:spPr>
          <a:xfrm>
            <a:off x="0" y="-3662"/>
            <a:ext cx="12192000" cy="65538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688C8-C43A-4350-BBEE-B2B8F73A6F9D}"/>
              </a:ext>
            </a:extLst>
          </p:cNvPr>
          <p:cNvSpPr txBox="1"/>
          <p:nvPr/>
        </p:nvSpPr>
        <p:spPr>
          <a:xfrm>
            <a:off x="219532" y="82800"/>
            <a:ext cx="11462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Futura BdCn BT" panose="020B0706020204020204" pitchFamily="34" charset="0"/>
              </a:rPr>
              <a:t>COST ESTIMATES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E229DD-DD50-4769-90D5-BDF101BB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562" y="6637901"/>
            <a:ext cx="1806013" cy="1372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BF2F7C-BC12-4380-998D-DA53A67F18F0}"/>
              </a:ext>
            </a:extLst>
          </p:cNvPr>
          <p:cNvSpPr/>
          <p:nvPr/>
        </p:nvSpPr>
        <p:spPr>
          <a:xfrm>
            <a:off x="0" y="6550222"/>
            <a:ext cx="12192000" cy="307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F8804-EC19-49A8-BAF5-1CF957124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98" y="6637901"/>
            <a:ext cx="1823541" cy="137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EF09D8-2D7E-AFD3-2623-0284AA9F79D8}"/>
              </a:ext>
            </a:extLst>
          </p:cNvPr>
          <p:cNvSpPr txBox="1"/>
          <p:nvPr/>
        </p:nvSpPr>
        <p:spPr>
          <a:xfrm>
            <a:off x="799651" y="1164133"/>
            <a:ext cx="1019090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Futura BdCn BT" panose="020B0706020204020204" pitchFamily="34" charset="0"/>
              </a:rPr>
              <a:t>HARD COSTS</a:t>
            </a:r>
            <a:r>
              <a:rPr lang="en-US" sz="2400" b="1" dirty="0">
                <a:solidFill>
                  <a:schemeClr val="bg1"/>
                </a:solidFill>
                <a:latin typeface="Futura BdCn BT" panose="020B0706020204020204" pitchFamily="34" charset="0"/>
              </a:rPr>
              <a:t>				</a:t>
            </a:r>
            <a:r>
              <a:rPr lang="en-US" sz="2000" b="1" u="sng" dirty="0">
                <a:solidFill>
                  <a:schemeClr val="bg1"/>
                </a:solidFill>
                <a:latin typeface="Futura BdCn BT" panose="020B0706020204020204" pitchFamily="34" charset="0"/>
              </a:rPr>
              <a:t>Low Range</a:t>
            </a:r>
            <a:r>
              <a:rPr lang="en-US" sz="2000" b="1" dirty="0">
                <a:solidFill>
                  <a:schemeClr val="bg1"/>
                </a:solidFill>
                <a:latin typeface="Futura BdCn BT" panose="020B0706020204020204" pitchFamily="34" charset="0"/>
              </a:rPr>
              <a:t>		</a:t>
            </a:r>
            <a:r>
              <a:rPr lang="en-US" sz="2000" b="1" u="sng" dirty="0">
                <a:solidFill>
                  <a:schemeClr val="bg1"/>
                </a:solidFill>
                <a:latin typeface="Futura BdCn BT" panose="020B0706020204020204" pitchFamily="34" charset="0"/>
              </a:rPr>
              <a:t>High Range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New H.S. Building Construction			$120,250,000		$130,000,000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Utilities (Water, Sewer, Storm, Gas)		$  13,600,000		$  13,600,000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Site Excavation and Improvements		$  12,600,000		$  12,600,000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Athletic Facilities Improvements			$    6,612,000		$    6,894,000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Abatement &amp; Demolition: HS &amp; Farina		$    3,725,000		$    4,225,000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Offsite Road Improvements &amp; Phasing Costs		</a:t>
            </a:r>
            <a:r>
              <a:rPr lang="en-US" u="sng" dirty="0">
                <a:solidFill>
                  <a:schemeClr val="bg1"/>
                </a:solidFill>
                <a:latin typeface="Futura BdCn BT" panose="020B0706020204020204" pitchFamily="34" charset="0"/>
              </a:rPr>
              <a:t>$    1,050,000</a:t>
            </a:r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		</a:t>
            </a:r>
            <a:r>
              <a:rPr lang="en-US" u="sng" dirty="0">
                <a:solidFill>
                  <a:schemeClr val="bg1"/>
                </a:solidFill>
                <a:latin typeface="Futura BdCn BT" panose="020B0706020204020204" pitchFamily="34" charset="0"/>
              </a:rPr>
              <a:t>$    1,050,000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					$157,837,000		$168,369,000</a:t>
            </a:r>
          </a:p>
          <a:p>
            <a:endParaRPr lang="en-US" sz="2400" b="1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Futura BdCn BT" panose="020B0706020204020204" pitchFamily="34" charset="0"/>
              </a:rPr>
              <a:t>SOFT COSTS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Fees and Land Development			$  14,729,000		$  15,525,000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Technology, Fixtures &amp; Equipment			$    4,500,000		$    4,500,000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Design &amp; Construction Contingency		$  12,626,000		$  13,470,000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Escalation at 3% Annually			</a:t>
            </a:r>
            <a:r>
              <a:rPr lang="en-US" u="sng" dirty="0">
                <a:solidFill>
                  <a:schemeClr val="bg1"/>
                </a:solidFill>
                <a:latin typeface="Futura BdCn BT" panose="020B0706020204020204" pitchFamily="34" charset="0"/>
              </a:rPr>
              <a:t>$  16,416,000</a:t>
            </a:r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		</a:t>
            </a:r>
            <a:r>
              <a:rPr lang="en-US" u="sng" dirty="0">
                <a:solidFill>
                  <a:schemeClr val="bg1"/>
                </a:solidFill>
                <a:latin typeface="Futura BdCn BT" panose="020B0706020204020204" pitchFamily="34" charset="0"/>
              </a:rPr>
              <a:t>$  17,464,000</a:t>
            </a:r>
          </a:p>
          <a:p>
            <a:r>
              <a:rPr lang="en-US" dirty="0">
                <a:solidFill>
                  <a:schemeClr val="bg1"/>
                </a:solidFill>
                <a:latin typeface="Futura BdCn BT" panose="020B0706020204020204" pitchFamily="34" charset="0"/>
              </a:rPr>
              <a:t>					$  48,271,000		$  50,959,000</a:t>
            </a:r>
          </a:p>
          <a:p>
            <a:endParaRPr lang="en-US" dirty="0">
              <a:solidFill>
                <a:schemeClr val="bg1"/>
              </a:solidFill>
              <a:latin typeface="Futura BdCn BT" panose="020B0706020204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utura BdCn BT" panose="020B0706020204020204" pitchFamily="34" charset="0"/>
              </a:rPr>
              <a:t>Total Project Budget			</a:t>
            </a:r>
            <a:r>
              <a:rPr lang="en-US" sz="2000" dirty="0">
                <a:solidFill>
                  <a:schemeClr val="bg1"/>
                </a:solidFill>
                <a:latin typeface="Futura BdCn BT" panose="020B0706020204020204" pitchFamily="34" charset="0"/>
              </a:rPr>
              <a:t>$206,108,000		$219,328,000</a:t>
            </a:r>
          </a:p>
          <a:p>
            <a:endParaRPr lang="en-US" sz="2400" dirty="0">
              <a:solidFill>
                <a:schemeClr val="bg1"/>
              </a:solidFill>
              <a:latin typeface="Futura BdCn BT" panose="020B07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1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DCB3E9A-9653-4DFB-8278-879E707FB140}">
  <we:reference id="wa200004709" version="1.1.0.2" store="en-US" storeType="OMEX"/>
  <we:alternateReferences>
    <we:reference id="WA200004709" version="1.1.0.2" store="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C71E3431D8844AB3136E34BC9AD83" ma:contentTypeVersion="14" ma:contentTypeDescription="Create a new document." ma:contentTypeScope="" ma:versionID="496726b90815fc4e65c80b82c9921555">
  <xsd:schema xmlns:xsd="http://www.w3.org/2001/XMLSchema" xmlns:xs="http://www.w3.org/2001/XMLSchema" xmlns:p="http://schemas.microsoft.com/office/2006/metadata/properties" xmlns:ns3="22850258-1f60-4646-9363-0eaa7ac1ca82" targetNamespace="http://schemas.microsoft.com/office/2006/metadata/properties" ma:root="true" ma:fieldsID="0883017298b4e1a50d5bbe31fa4c7e64" ns3:_="">
    <xsd:import namespace="22850258-1f60-4646-9363-0eaa7ac1ca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50258-1f60-4646-9363-0eaa7ac1ca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665F47-A336-41A3-B3F2-837E657649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ABDEBC-6D66-47DA-B7D1-C29F21E36A31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22850258-1f60-4646-9363-0eaa7ac1ca82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94A77CA-1361-4FAF-8213-97DBCAA4BB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850258-1f60-4646-9363-0eaa7ac1ca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828</Words>
  <Application>Microsoft Office PowerPoint</Application>
  <PresentationFormat>Widescreen</PresentationFormat>
  <Paragraphs>189</Paragraphs>
  <Slides>18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Century Gothic</vt:lpstr>
      <vt:lpstr>Futura BdCn BT</vt:lpstr>
      <vt:lpstr>Futura Hv BT</vt:lpstr>
      <vt:lpstr>Futura Lt BT</vt:lpstr>
      <vt:lpstr>Futura MdCn BT</vt:lpstr>
      <vt:lpstr>Wingdings</vt:lpstr>
      <vt:lpstr>Office Theme</vt:lpstr>
      <vt:lpstr>PowerPoint Presentation</vt:lpstr>
      <vt:lpstr>PowerPoint Presentation</vt:lpstr>
      <vt:lpstr>PowerPoint Presentation</vt:lpstr>
      <vt:lpstr>Timeline – Current Design Schedule</vt:lpstr>
      <vt:lpstr>Timeline – Construction</vt:lpstr>
      <vt:lpstr>Land Development Status</vt:lpstr>
      <vt:lpstr>Zoning Considerations</vt:lpstr>
      <vt:lpstr>PowerPoint Presentation</vt:lpstr>
      <vt:lpstr>PowerPoint Presentation</vt:lpstr>
      <vt:lpstr>Other Opportunities for Input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Schrader</dc:creator>
  <cp:lastModifiedBy>Devin Bradbury</cp:lastModifiedBy>
  <cp:revision>29</cp:revision>
  <dcterms:created xsi:type="dcterms:W3CDTF">2024-10-07T11:19:01Z</dcterms:created>
  <dcterms:modified xsi:type="dcterms:W3CDTF">2025-01-28T19:38:06Z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0x010100844C71E3431D8844AB3136E34BC9AD83</vt:lpwstr>
  </property>
</Properties>
</file>